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6" r:id="rId4"/>
    <p:sldId id="268" r:id="rId5"/>
    <p:sldId id="280" r:id="rId6"/>
    <p:sldId id="282" r:id="rId7"/>
    <p:sldId id="267" r:id="rId8"/>
    <p:sldId id="259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Femicidios</a:t>
            </a:r>
            <a:r>
              <a:rPr lang="en-US" dirty="0"/>
              <a:t>: primer </a:t>
            </a:r>
            <a:r>
              <a:rPr lang="en-US" dirty="0" err="1"/>
              <a:t>trimestre</a:t>
            </a:r>
            <a:r>
              <a:rPr lang="en-US" dirty="0"/>
              <a:t> 2021 a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4.0025371828521443E-2"/>
          <c:y val="0.19486111111111112"/>
          <c:w val="0.9155301837270341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Hoja1!$A$2</c:f>
              <c:strCache>
                <c:ptCount val="1"/>
                <c:pt idx="0">
                  <c:v>Femicidios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Hoja1!$B$2:$D$2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34-4EF3-ABD9-ADBB7C6642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6596384"/>
        <c:axId val="626599984"/>
      </c:barChart>
      <c:catAx>
        <c:axId val="626596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26599984"/>
        <c:crosses val="autoZero"/>
        <c:auto val="1"/>
        <c:lblAlgn val="ctr"/>
        <c:lblOffset val="100"/>
        <c:noMultiLvlLbl val="0"/>
      </c:catAx>
      <c:valAx>
        <c:axId val="626599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26596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Femicidios:</a:t>
            </a:r>
            <a:r>
              <a:rPr lang="es-AR" baseline="0" dirty="0"/>
              <a:t> años 2021 y 2022.</a:t>
            </a:r>
            <a:endParaRPr lang="es-A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Hoja1!$A$5</c:f>
              <c:strCache>
                <c:ptCount val="1"/>
                <c:pt idx="0">
                  <c:v>Femicidios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Hoja1!$B$4:$C$4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Hoja1!$B$5:$C$5</c:f>
              <c:numCache>
                <c:formatCode>General</c:formatCode>
                <c:ptCount val="2"/>
                <c:pt idx="0">
                  <c:v>15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D6-4BE2-BD71-F5E1C340A9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4743472"/>
        <c:axId val="624739152"/>
      </c:barChart>
      <c:catAx>
        <c:axId val="62474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24739152"/>
        <c:crosses val="autoZero"/>
        <c:auto val="1"/>
        <c:lblAlgn val="ctr"/>
        <c:lblOffset val="100"/>
        <c:noMultiLvlLbl val="0"/>
      </c:catAx>
      <c:valAx>
        <c:axId val="62473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62474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Agresor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E77-46DF-B242-46233E64F48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E77-46DF-B242-46233E64F48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E77-46DF-B242-46233E64F48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E77-46DF-B242-46233E64F48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E77-46DF-B242-46233E64F4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Formal</c:v>
                </c:pt>
                <c:pt idx="1">
                  <c:v>Informal</c:v>
                </c:pt>
                <c:pt idx="2">
                  <c:v>Jubilado</c:v>
                </c:pt>
                <c:pt idx="3">
                  <c:v>Desocupado</c:v>
                </c:pt>
                <c:pt idx="4">
                  <c:v>Sin datos</c:v>
                </c:pt>
              </c:strCache>
            </c:strRef>
          </c:cat>
          <c:val>
            <c:numRef>
              <c:f>Hoja1!$B$2:$B$6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7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E77-46DF-B242-46233E64F4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err="1"/>
              <a:t>Víctima</a:t>
            </a:r>
            <a:endParaRPr lang="en-US" dirty="0"/>
          </a:p>
        </c:rich>
      </c:tx>
      <c:layout>
        <c:manualLayout>
          <c:xMode val="edge"/>
          <c:yMode val="edge"/>
          <c:x val="0.42728729769930945"/>
          <c:y val="3.24396949476665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Hoja1!$C$1</c:f>
              <c:strCache>
                <c:ptCount val="1"/>
                <c:pt idx="0">
                  <c:v>Victima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24-42CC-8064-AFBE1231EE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C24-42CC-8064-AFBE1231EE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C24-42CC-8064-AFBE1231EE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C24-42CC-8064-AFBE1231EE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C24-42CC-8064-AFBE1231EE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Hoja1!$A$2:$A$6</c:f>
              <c:strCache>
                <c:ptCount val="5"/>
                <c:pt idx="0">
                  <c:v>Formal</c:v>
                </c:pt>
                <c:pt idx="1">
                  <c:v>Informal</c:v>
                </c:pt>
                <c:pt idx="2">
                  <c:v>Jubilado</c:v>
                </c:pt>
                <c:pt idx="3">
                  <c:v>Desocupado</c:v>
                </c:pt>
                <c:pt idx="4">
                  <c:v>Sin datos</c:v>
                </c:pt>
              </c:strCache>
            </c:strRef>
          </c:cat>
          <c:val>
            <c:numRef>
              <c:f>Hoja1!$C$2:$C$6</c:f>
              <c:numCache>
                <c:formatCode>General</c:formatCode>
                <c:ptCount val="5"/>
                <c:pt idx="0">
                  <c:v>10</c:v>
                </c:pt>
                <c:pt idx="1">
                  <c:v>13</c:v>
                </c:pt>
                <c:pt idx="2">
                  <c:v>4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C24-42CC-8064-AFBE1231E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Hoja1!$B$1</c15:sqref>
                        </c15:formulaRef>
                      </c:ext>
                    </c:extLst>
                    <c:strCache>
                      <c:ptCount val="1"/>
                      <c:pt idx="0">
                        <c:v>Agresor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C-4C24-42CC-8064-AFBE1231EE1F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E-4C24-42CC-8064-AFBE1231EE1F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0-4C24-42CC-8064-AFBE1231EE1F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2-4C24-42CC-8064-AFBE1231EE1F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14-4C24-42CC-8064-AFBE1231EE1F}"/>
                    </c:ext>
                  </c:extLst>
                </c:dPt>
                <c:cat>
                  <c:strRef>
                    <c:extLst>
                      <c:ext uri="{02D57815-91ED-43cb-92C2-25804820EDAC}">
                        <c15:formulaRef>
                          <c15:sqref>Hoja1!$A$2:$A$6</c15:sqref>
                        </c15:formulaRef>
                      </c:ext>
                    </c:extLst>
                    <c:strCache>
                      <c:ptCount val="5"/>
                      <c:pt idx="0">
                        <c:v>Formal</c:v>
                      </c:pt>
                      <c:pt idx="1">
                        <c:v>Informal</c:v>
                      </c:pt>
                      <c:pt idx="2">
                        <c:v>Jubilado</c:v>
                      </c:pt>
                      <c:pt idx="3">
                        <c:v>Desocupado</c:v>
                      </c:pt>
                      <c:pt idx="4">
                        <c:v>Sin datos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Hoja1!$B$2:$B$6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6</c:v>
                      </c:pt>
                      <c:pt idx="1">
                        <c:v>7</c:v>
                      </c:pt>
                      <c:pt idx="2">
                        <c:v>3</c:v>
                      </c:pt>
                      <c:pt idx="3">
                        <c:v>7</c:v>
                      </c:pt>
                      <c:pt idx="4">
                        <c:v>9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15-4C24-42CC-8064-AFBE1231EE1F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dirty="0"/>
              <a:t>Relación víctima - victimario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38098670914442551"/>
          <c:y val="0.11605024150969742"/>
          <c:w val="0.26506003294627961"/>
          <c:h val="0.477101491970536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997-45C7-8068-3FA2B1B5703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997-45C7-8068-3FA2B1B5703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997-45C7-8068-3FA2B1B5703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997-45C7-8068-3FA2B1B5703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97-45C7-8068-3FA2B1B5703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997-45C7-8068-3FA2B1B5703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997-45C7-8068-3FA2B1B5703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997-45C7-8068-3FA2B1B57030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997-45C7-8068-3FA2B1B57030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997-45C7-8068-3FA2B1B5703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997-45C7-8068-3FA2B1B5703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997-45C7-8068-3FA2B1B5703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997-45C7-8068-3FA2B1B5703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997-45C7-8068-3FA2B1B57030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997-45C7-8068-3FA2B1B57030}"/>
                </c:ext>
              </c:extLst>
            </c:dLbl>
            <c:dLbl>
              <c:idx val="8"/>
              <c:layout>
                <c:manualLayout>
                  <c:x val="1.0453170990718042E-2"/>
                  <c:y val="2.341320082725479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997-45C7-8068-3FA2B1B5703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Hoja1!$A$9:$A$17</c:f>
              <c:strCache>
                <c:ptCount val="9"/>
                <c:pt idx="0">
                  <c:v>RELACIÓN CASUAL</c:v>
                </c:pt>
                <c:pt idx="1">
                  <c:v>DESCONOCIDOS</c:v>
                </c:pt>
                <c:pt idx="2">
                  <c:v>EX CÓNYUGE</c:v>
                </c:pt>
                <c:pt idx="3">
                  <c:v>EX PAREJA</c:v>
                </c:pt>
                <c:pt idx="4">
                  <c:v>HIJO</c:v>
                </c:pt>
                <c:pt idx="5">
                  <c:v>OTRAS RELACIONES NO FAMILIARES</c:v>
                </c:pt>
                <c:pt idx="6">
                  <c:v>OTROS VÍNCULOS FAMILIARES</c:v>
                </c:pt>
                <c:pt idx="7">
                  <c:v>PADRE</c:v>
                </c:pt>
                <c:pt idx="8">
                  <c:v>PAREJA</c:v>
                </c:pt>
              </c:strCache>
            </c:strRef>
          </c:cat>
          <c:val>
            <c:numRef>
              <c:f>Hoja1!$B$9:$B$17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13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997-45C7-8068-3FA2B1B57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7099861389258693E-3"/>
          <c:y val="0.60774431650204863"/>
          <c:w val="0.99429002624671914"/>
          <c:h val="0.383683289588801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AC568A-53C0-4FE5-8FA3-F0867E39020C}" type="doc">
      <dgm:prSet loTypeId="urn:microsoft.com/office/officeart/2005/8/layout/hierarchy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067A799D-5998-45E6-A13B-3ADF9B7E8FFE}">
      <dgm:prSet phldrT="[Tex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Muerte</a:t>
          </a:r>
        </a:p>
      </dgm:t>
    </dgm:pt>
    <dgm:pt modelId="{D9BC2D75-6A95-4898-8466-544EE7B04DD6}" type="parTrans" cxnId="{26A99859-5C46-4E04-9020-94C367A15F58}">
      <dgm:prSet/>
      <dgm:spPr/>
      <dgm:t>
        <a:bodyPr/>
        <a:lstStyle/>
        <a:p>
          <a:endParaRPr lang="es-ES"/>
        </a:p>
      </dgm:t>
    </dgm:pt>
    <dgm:pt modelId="{2992AAD4-9F9F-41E1-B7A8-63EEFFEA34B6}" type="sibTrans" cxnId="{26A99859-5C46-4E04-9020-94C367A15F58}">
      <dgm:prSet/>
      <dgm:spPr/>
      <dgm:t>
        <a:bodyPr/>
        <a:lstStyle/>
        <a:p>
          <a:endParaRPr lang="es-ES"/>
        </a:p>
      </dgm:t>
    </dgm:pt>
    <dgm:pt modelId="{CAE5565D-B2BE-4005-9CB9-CBF762728877}">
      <dgm:prSet phldrT="[Tex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Naturales o Patológicas</a:t>
          </a:r>
        </a:p>
      </dgm:t>
    </dgm:pt>
    <dgm:pt modelId="{D44EE4E1-58BE-49A7-B6AF-555BA6F1AF55}" type="parTrans" cxnId="{05DAD185-DC27-4BE1-9E4F-464B4E86FF79}">
      <dgm:prSet/>
      <dgm:spPr/>
      <dgm:t>
        <a:bodyPr/>
        <a:lstStyle/>
        <a:p>
          <a:endParaRPr lang="es-ES"/>
        </a:p>
      </dgm:t>
    </dgm:pt>
    <dgm:pt modelId="{76406FC2-6274-4757-9AFD-F4AD7740AEA7}" type="sibTrans" cxnId="{05DAD185-DC27-4BE1-9E4F-464B4E86FF79}">
      <dgm:prSet/>
      <dgm:spPr/>
      <dgm:t>
        <a:bodyPr/>
        <a:lstStyle/>
        <a:p>
          <a:endParaRPr lang="es-ES"/>
        </a:p>
      </dgm:t>
    </dgm:pt>
    <dgm:pt modelId="{ECC9075B-5D27-4B75-878E-55AE34B754E4}">
      <dgm:prSet phldrT="[Tex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No Naturales</a:t>
          </a:r>
        </a:p>
      </dgm:t>
    </dgm:pt>
    <dgm:pt modelId="{01B0703B-3FF9-4664-84D2-D6E77B18E5E8}" type="parTrans" cxnId="{6FF1A7D7-4472-4DFB-A0CA-9D7D8BDC030A}">
      <dgm:prSet/>
      <dgm:spPr/>
      <dgm:t>
        <a:bodyPr/>
        <a:lstStyle/>
        <a:p>
          <a:endParaRPr lang="es-ES"/>
        </a:p>
      </dgm:t>
    </dgm:pt>
    <dgm:pt modelId="{18869B11-4C09-417C-A6A7-E1B3F6E6E45D}" type="sibTrans" cxnId="{6FF1A7D7-4472-4DFB-A0CA-9D7D8BDC030A}">
      <dgm:prSet/>
      <dgm:spPr/>
      <dgm:t>
        <a:bodyPr/>
        <a:lstStyle/>
        <a:p>
          <a:endParaRPr lang="es-ES"/>
        </a:p>
      </dgm:t>
    </dgm:pt>
    <dgm:pt modelId="{F65F5C62-19CC-4176-BB10-E41D5AA89E2B}">
      <dgm:prSet custT="1"/>
      <dgm:spPr/>
      <dgm:t>
        <a:bodyPr/>
        <a:lstStyle/>
        <a:p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Accidentales</a:t>
          </a:r>
          <a:endParaRPr lang="es-ES" sz="2000" kern="1200" dirty="0"/>
        </a:p>
      </dgm:t>
    </dgm:pt>
    <dgm:pt modelId="{6E458632-6C29-444A-B927-6784DF25EEBC}" type="parTrans" cxnId="{400238BE-B1C6-484D-9E8F-1812DF42417C}">
      <dgm:prSet/>
      <dgm:spPr/>
      <dgm:t>
        <a:bodyPr/>
        <a:lstStyle/>
        <a:p>
          <a:endParaRPr lang="es-ES"/>
        </a:p>
      </dgm:t>
    </dgm:pt>
    <dgm:pt modelId="{6CDA0B72-04F0-4DCD-8B80-2398E539025E}" type="sibTrans" cxnId="{400238BE-B1C6-484D-9E8F-1812DF42417C}">
      <dgm:prSet/>
      <dgm:spPr/>
      <dgm:t>
        <a:bodyPr/>
        <a:lstStyle/>
        <a:p>
          <a:endParaRPr lang="es-ES"/>
        </a:p>
      </dgm:t>
    </dgm:pt>
    <dgm:pt modelId="{194C96B0-4823-4439-8E29-B6EF91D080E6}">
      <dgm:prSet custT="1"/>
      <dgm:spPr/>
      <dgm:t>
        <a:bodyPr/>
        <a:lstStyle/>
        <a:p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Violentas</a:t>
          </a:r>
        </a:p>
      </dgm:t>
    </dgm:pt>
    <dgm:pt modelId="{A738A3F6-BA53-43D0-BF9E-B99C72B412DF}" type="parTrans" cxnId="{9393E820-1AF4-43A3-9F29-F66044C7D117}">
      <dgm:prSet/>
      <dgm:spPr/>
      <dgm:t>
        <a:bodyPr/>
        <a:lstStyle/>
        <a:p>
          <a:endParaRPr lang="es-ES"/>
        </a:p>
      </dgm:t>
    </dgm:pt>
    <dgm:pt modelId="{ADE91F19-9E12-405E-8D86-A34DA51A9A44}" type="sibTrans" cxnId="{9393E820-1AF4-43A3-9F29-F66044C7D117}">
      <dgm:prSet/>
      <dgm:spPr/>
      <dgm:t>
        <a:bodyPr/>
        <a:lstStyle/>
        <a:p>
          <a:endParaRPr lang="es-ES"/>
        </a:p>
      </dgm:t>
    </dgm:pt>
    <dgm:pt modelId="{7CF2EDD8-7BE6-407E-AE0D-2A7441076FFE}">
      <dgm:prSet custT="1"/>
      <dgm:spPr/>
      <dgm:t>
        <a:bodyPr/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Homicidios</a:t>
          </a:r>
        </a:p>
      </dgm:t>
    </dgm:pt>
    <dgm:pt modelId="{9C8A384E-0583-4EB3-9AAA-8E9EF4BF89A7}" type="parTrans" cxnId="{E2D2D3B3-42D5-49BA-9DD1-DE66460C5E73}">
      <dgm:prSet/>
      <dgm:spPr/>
      <dgm:t>
        <a:bodyPr/>
        <a:lstStyle/>
        <a:p>
          <a:endParaRPr lang="es-ES"/>
        </a:p>
      </dgm:t>
    </dgm:pt>
    <dgm:pt modelId="{02ECECF3-92A8-42B6-9C32-75B4197089D8}" type="sibTrans" cxnId="{E2D2D3B3-42D5-49BA-9DD1-DE66460C5E73}">
      <dgm:prSet/>
      <dgm:spPr/>
      <dgm:t>
        <a:bodyPr/>
        <a:lstStyle/>
        <a:p>
          <a:endParaRPr lang="es-ES"/>
        </a:p>
      </dgm:t>
    </dgm:pt>
    <dgm:pt modelId="{08E3FB24-40B6-4025-9D32-1F7F96519C6F}">
      <dgm:prSet custT="1"/>
      <dgm:spPr/>
      <dgm:t>
        <a:bodyPr/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Femicidios</a:t>
          </a:r>
        </a:p>
      </dgm:t>
    </dgm:pt>
    <dgm:pt modelId="{9AA53342-5158-4BEF-BACE-A1A692CF9485}" type="parTrans" cxnId="{705A14C7-5BA8-4D60-8D29-4C58FB7F02A0}">
      <dgm:prSet/>
      <dgm:spPr/>
      <dgm:t>
        <a:bodyPr/>
        <a:lstStyle/>
        <a:p>
          <a:endParaRPr lang="es-ES"/>
        </a:p>
      </dgm:t>
    </dgm:pt>
    <dgm:pt modelId="{FBE7CB84-CA40-45BB-A8B4-92C6CD1CEE82}" type="sibTrans" cxnId="{705A14C7-5BA8-4D60-8D29-4C58FB7F02A0}">
      <dgm:prSet/>
      <dgm:spPr/>
      <dgm:t>
        <a:bodyPr/>
        <a:lstStyle/>
        <a:p>
          <a:endParaRPr lang="es-ES"/>
        </a:p>
      </dgm:t>
    </dgm:pt>
    <dgm:pt modelId="{3C86537B-A9D0-463F-9D16-6482E27707DC}">
      <dgm:prSet custT="1"/>
      <dgm:spPr/>
      <dgm:t>
        <a:bodyPr/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MED</a:t>
          </a:r>
        </a:p>
      </dgm:t>
    </dgm:pt>
    <dgm:pt modelId="{4DE05397-2269-44ED-A104-28AD53CA3C09}" type="parTrans" cxnId="{8BBE6BD8-4966-4DC7-A22B-D70662DAAF61}">
      <dgm:prSet/>
      <dgm:spPr/>
      <dgm:t>
        <a:bodyPr/>
        <a:lstStyle/>
        <a:p>
          <a:endParaRPr lang="es-ES"/>
        </a:p>
      </dgm:t>
    </dgm:pt>
    <dgm:pt modelId="{3837DF95-D250-475B-B168-FE69F0CEEC06}" type="sibTrans" cxnId="{8BBE6BD8-4966-4DC7-A22B-D70662DAAF61}">
      <dgm:prSet/>
      <dgm:spPr/>
      <dgm:t>
        <a:bodyPr/>
        <a:lstStyle/>
        <a:p>
          <a:endParaRPr lang="es-ES"/>
        </a:p>
      </dgm:t>
    </dgm:pt>
    <dgm:pt modelId="{C60DD850-4754-463E-8589-A61F874CF73C}">
      <dgm:prSet custT="1"/>
      <dgm:spPr/>
      <dgm:t>
        <a:bodyPr/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Suicidio</a:t>
          </a:r>
        </a:p>
      </dgm:t>
    </dgm:pt>
    <dgm:pt modelId="{151CFE6F-ECFF-4F68-95DB-6EF6B45611D3}" type="parTrans" cxnId="{9941A831-7099-4FA9-9035-54AA4B523C2E}">
      <dgm:prSet/>
      <dgm:spPr/>
      <dgm:t>
        <a:bodyPr/>
        <a:lstStyle/>
        <a:p>
          <a:endParaRPr lang="es-ES"/>
        </a:p>
      </dgm:t>
    </dgm:pt>
    <dgm:pt modelId="{FFF63475-DBEE-46C1-B031-1F489415CBAB}" type="sibTrans" cxnId="{9941A831-7099-4FA9-9035-54AA4B523C2E}">
      <dgm:prSet/>
      <dgm:spPr/>
      <dgm:t>
        <a:bodyPr/>
        <a:lstStyle/>
        <a:p>
          <a:endParaRPr lang="es-ES"/>
        </a:p>
      </dgm:t>
    </dgm:pt>
    <dgm:pt modelId="{BD7310FA-3CC9-485E-A117-70E43D0E3EC4}">
      <dgm:prSet custT="1"/>
      <dgm:spPr/>
      <dgm:t>
        <a:bodyPr/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En contexto de VG</a:t>
          </a:r>
        </a:p>
      </dgm:t>
    </dgm:pt>
    <dgm:pt modelId="{5B686626-55C2-45C1-A1AC-8E2AE3957586}" type="parTrans" cxnId="{1544BAEF-3C32-4A57-A69B-29208A33D64D}">
      <dgm:prSet/>
      <dgm:spPr/>
      <dgm:t>
        <a:bodyPr/>
        <a:lstStyle/>
        <a:p>
          <a:endParaRPr lang="es-ES"/>
        </a:p>
      </dgm:t>
    </dgm:pt>
    <dgm:pt modelId="{CAF064B1-32FA-4E11-A177-50B813550210}" type="sibTrans" cxnId="{1544BAEF-3C32-4A57-A69B-29208A33D64D}">
      <dgm:prSet/>
      <dgm:spPr/>
      <dgm:t>
        <a:bodyPr/>
        <a:lstStyle/>
        <a:p>
          <a:endParaRPr lang="es-ES"/>
        </a:p>
      </dgm:t>
    </dgm:pt>
    <dgm:pt modelId="{FAA9DF2E-193F-404D-876B-DB6CF369BE8D}">
      <dgm:prSet custT="1"/>
      <dgm:spPr/>
      <dgm:t>
        <a:bodyPr/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En contexto de VG</a:t>
          </a:r>
        </a:p>
      </dgm:t>
    </dgm:pt>
    <dgm:pt modelId="{8038BAFA-FD51-4449-8016-4FA6454B27C7}" type="parTrans" cxnId="{7920CED2-3F13-46B1-84E3-BCC49A50578B}">
      <dgm:prSet/>
      <dgm:spPr/>
      <dgm:t>
        <a:bodyPr/>
        <a:lstStyle/>
        <a:p>
          <a:endParaRPr lang="es-ES"/>
        </a:p>
      </dgm:t>
    </dgm:pt>
    <dgm:pt modelId="{34E0CF6C-60C8-4C6C-9186-9464E16EBB54}" type="sibTrans" cxnId="{7920CED2-3F13-46B1-84E3-BCC49A50578B}">
      <dgm:prSet/>
      <dgm:spPr/>
      <dgm:t>
        <a:bodyPr/>
        <a:lstStyle/>
        <a:p>
          <a:endParaRPr lang="es-ES"/>
        </a:p>
      </dgm:t>
    </dgm:pt>
    <dgm:pt modelId="{8FAFF244-F1A3-435B-9510-66EECD5B5E8F}">
      <dgm:prSet custT="1"/>
      <dgm:spPr/>
      <dgm:t>
        <a:bodyPr/>
        <a:lstStyle/>
        <a:p>
          <a:pPr>
            <a:buNone/>
          </a:pPr>
          <a:r>
            <a:rPr lang="es-ES" sz="20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Femicidios vinculados</a:t>
          </a:r>
        </a:p>
      </dgm:t>
    </dgm:pt>
    <dgm:pt modelId="{4D07A78F-D5F8-444B-BBC0-EC1061B8C816}" type="parTrans" cxnId="{6B18A2A0-119C-439D-9552-30CC04895B4D}">
      <dgm:prSet/>
      <dgm:spPr/>
      <dgm:t>
        <a:bodyPr/>
        <a:lstStyle/>
        <a:p>
          <a:endParaRPr lang="es-ES"/>
        </a:p>
      </dgm:t>
    </dgm:pt>
    <dgm:pt modelId="{C6D4BF13-9E11-4016-BF67-BD1A509120A8}" type="sibTrans" cxnId="{6B18A2A0-119C-439D-9552-30CC04895B4D}">
      <dgm:prSet/>
      <dgm:spPr/>
      <dgm:t>
        <a:bodyPr/>
        <a:lstStyle/>
        <a:p>
          <a:endParaRPr lang="es-ES"/>
        </a:p>
      </dgm:t>
    </dgm:pt>
    <dgm:pt modelId="{A1EA5D4E-0BD9-4FA5-9081-7ADE6F0F3526}" type="pres">
      <dgm:prSet presAssocID="{B7AC568A-53C0-4FE5-8FA3-F0867E39020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DBDAEAD-1815-443C-9192-02AB9F589115}" type="pres">
      <dgm:prSet presAssocID="{067A799D-5998-45E6-A13B-3ADF9B7E8FFE}" presName="root1" presStyleCnt="0"/>
      <dgm:spPr/>
    </dgm:pt>
    <dgm:pt modelId="{C6B0B429-8A92-434B-89EC-95581EE89328}" type="pres">
      <dgm:prSet presAssocID="{067A799D-5998-45E6-A13B-3ADF9B7E8FFE}" presName="LevelOneTextNode" presStyleLbl="node0" presStyleIdx="0" presStyleCnt="1">
        <dgm:presLayoutVars>
          <dgm:chPref val="3"/>
        </dgm:presLayoutVars>
      </dgm:prSet>
      <dgm:spPr/>
    </dgm:pt>
    <dgm:pt modelId="{34D34BE9-4DDB-4770-8877-B14BF211F5D8}" type="pres">
      <dgm:prSet presAssocID="{067A799D-5998-45E6-A13B-3ADF9B7E8FFE}" presName="level2hierChild" presStyleCnt="0"/>
      <dgm:spPr/>
    </dgm:pt>
    <dgm:pt modelId="{9A084205-BDCB-4D53-A6C5-9C9DC67CC4C7}" type="pres">
      <dgm:prSet presAssocID="{D44EE4E1-58BE-49A7-B6AF-555BA6F1AF55}" presName="conn2-1" presStyleLbl="parChTrans1D2" presStyleIdx="0" presStyleCnt="2"/>
      <dgm:spPr/>
    </dgm:pt>
    <dgm:pt modelId="{9F6D9B95-2FA1-4D17-9243-62AD06401F1A}" type="pres">
      <dgm:prSet presAssocID="{D44EE4E1-58BE-49A7-B6AF-555BA6F1AF55}" presName="connTx" presStyleLbl="parChTrans1D2" presStyleIdx="0" presStyleCnt="2"/>
      <dgm:spPr/>
    </dgm:pt>
    <dgm:pt modelId="{0F4D4FD3-A1E8-4D42-BCDE-163A0126611E}" type="pres">
      <dgm:prSet presAssocID="{CAE5565D-B2BE-4005-9CB9-CBF762728877}" presName="root2" presStyleCnt="0"/>
      <dgm:spPr/>
    </dgm:pt>
    <dgm:pt modelId="{FA792899-39C9-4EEE-93D2-4FAE011BC074}" type="pres">
      <dgm:prSet presAssocID="{CAE5565D-B2BE-4005-9CB9-CBF762728877}" presName="LevelTwoTextNode" presStyleLbl="node2" presStyleIdx="0" presStyleCnt="2">
        <dgm:presLayoutVars>
          <dgm:chPref val="3"/>
        </dgm:presLayoutVars>
      </dgm:prSet>
      <dgm:spPr/>
    </dgm:pt>
    <dgm:pt modelId="{6E768BF2-81D7-4620-8BB8-EBA3390E1C2A}" type="pres">
      <dgm:prSet presAssocID="{CAE5565D-B2BE-4005-9CB9-CBF762728877}" presName="level3hierChild" presStyleCnt="0"/>
      <dgm:spPr/>
    </dgm:pt>
    <dgm:pt modelId="{B99F1ABE-02E2-488E-B54F-A0CF61CD039B}" type="pres">
      <dgm:prSet presAssocID="{01B0703B-3FF9-4664-84D2-D6E77B18E5E8}" presName="conn2-1" presStyleLbl="parChTrans1D2" presStyleIdx="1" presStyleCnt="2"/>
      <dgm:spPr/>
    </dgm:pt>
    <dgm:pt modelId="{1692D543-ED64-45BD-9A35-D4F496D9F41B}" type="pres">
      <dgm:prSet presAssocID="{01B0703B-3FF9-4664-84D2-D6E77B18E5E8}" presName="connTx" presStyleLbl="parChTrans1D2" presStyleIdx="1" presStyleCnt="2"/>
      <dgm:spPr/>
    </dgm:pt>
    <dgm:pt modelId="{EDDFEDD6-AF8E-4190-91C0-4BD6B914AB73}" type="pres">
      <dgm:prSet presAssocID="{ECC9075B-5D27-4B75-878E-55AE34B754E4}" presName="root2" presStyleCnt="0"/>
      <dgm:spPr/>
    </dgm:pt>
    <dgm:pt modelId="{0FD1C23C-E397-4FF3-BEDF-6C1D7DEE4280}" type="pres">
      <dgm:prSet presAssocID="{ECC9075B-5D27-4B75-878E-55AE34B754E4}" presName="LevelTwoTextNode" presStyleLbl="node2" presStyleIdx="1" presStyleCnt="2">
        <dgm:presLayoutVars>
          <dgm:chPref val="3"/>
        </dgm:presLayoutVars>
      </dgm:prSet>
      <dgm:spPr/>
    </dgm:pt>
    <dgm:pt modelId="{C6593AEA-0030-400E-83BD-8D3610DB6612}" type="pres">
      <dgm:prSet presAssocID="{ECC9075B-5D27-4B75-878E-55AE34B754E4}" presName="level3hierChild" presStyleCnt="0"/>
      <dgm:spPr/>
    </dgm:pt>
    <dgm:pt modelId="{D6EFA4F7-6F05-4A14-AE6B-772A94F69D77}" type="pres">
      <dgm:prSet presAssocID="{6E458632-6C29-444A-B927-6784DF25EEBC}" presName="conn2-1" presStyleLbl="parChTrans1D3" presStyleIdx="0" presStyleCnt="2"/>
      <dgm:spPr/>
    </dgm:pt>
    <dgm:pt modelId="{58C899ED-CD08-487B-B85B-B97B62B13576}" type="pres">
      <dgm:prSet presAssocID="{6E458632-6C29-444A-B927-6784DF25EEBC}" presName="connTx" presStyleLbl="parChTrans1D3" presStyleIdx="0" presStyleCnt="2"/>
      <dgm:spPr/>
    </dgm:pt>
    <dgm:pt modelId="{4F914F71-5572-47D2-ADC0-D66C077D19FE}" type="pres">
      <dgm:prSet presAssocID="{F65F5C62-19CC-4176-BB10-E41D5AA89E2B}" presName="root2" presStyleCnt="0"/>
      <dgm:spPr/>
    </dgm:pt>
    <dgm:pt modelId="{068C8071-8BD4-4C93-BA8E-D7BE997A763D}" type="pres">
      <dgm:prSet presAssocID="{F65F5C62-19CC-4176-BB10-E41D5AA89E2B}" presName="LevelTwoTextNode" presStyleLbl="node3" presStyleIdx="0" presStyleCnt="2">
        <dgm:presLayoutVars>
          <dgm:chPref val="3"/>
        </dgm:presLayoutVars>
      </dgm:prSet>
      <dgm:spPr/>
    </dgm:pt>
    <dgm:pt modelId="{DD7EEEEF-7625-4EDB-9657-33281ED1C10C}" type="pres">
      <dgm:prSet presAssocID="{F65F5C62-19CC-4176-BB10-E41D5AA89E2B}" presName="level3hierChild" presStyleCnt="0"/>
      <dgm:spPr/>
    </dgm:pt>
    <dgm:pt modelId="{DD025C41-4042-4741-8E72-CB9AE8880E6F}" type="pres">
      <dgm:prSet presAssocID="{A738A3F6-BA53-43D0-BF9E-B99C72B412DF}" presName="conn2-1" presStyleLbl="parChTrans1D3" presStyleIdx="1" presStyleCnt="2"/>
      <dgm:spPr/>
    </dgm:pt>
    <dgm:pt modelId="{4EEFFA4F-1798-42B6-A40E-CB83EEBA3B1B}" type="pres">
      <dgm:prSet presAssocID="{A738A3F6-BA53-43D0-BF9E-B99C72B412DF}" presName="connTx" presStyleLbl="parChTrans1D3" presStyleIdx="1" presStyleCnt="2"/>
      <dgm:spPr/>
    </dgm:pt>
    <dgm:pt modelId="{D08791A6-16AA-4B3A-9392-6C1F1E1C3FDE}" type="pres">
      <dgm:prSet presAssocID="{194C96B0-4823-4439-8E29-B6EF91D080E6}" presName="root2" presStyleCnt="0"/>
      <dgm:spPr/>
    </dgm:pt>
    <dgm:pt modelId="{A9FACB0A-1A12-418B-9DFE-EFF74E754CC8}" type="pres">
      <dgm:prSet presAssocID="{194C96B0-4823-4439-8E29-B6EF91D080E6}" presName="LevelTwoTextNode" presStyleLbl="node3" presStyleIdx="1" presStyleCnt="2">
        <dgm:presLayoutVars>
          <dgm:chPref val="3"/>
        </dgm:presLayoutVars>
      </dgm:prSet>
      <dgm:spPr/>
    </dgm:pt>
    <dgm:pt modelId="{BF7C8AB5-26AA-49BC-A349-8409260744E6}" type="pres">
      <dgm:prSet presAssocID="{194C96B0-4823-4439-8E29-B6EF91D080E6}" presName="level3hierChild" presStyleCnt="0"/>
      <dgm:spPr/>
    </dgm:pt>
    <dgm:pt modelId="{B4B6B391-508F-4930-B800-E6C93F68C783}" type="pres">
      <dgm:prSet presAssocID="{9C8A384E-0583-4EB3-9AAA-8E9EF4BF89A7}" presName="conn2-1" presStyleLbl="parChTrans1D4" presStyleIdx="0" presStyleCnt="7"/>
      <dgm:spPr/>
    </dgm:pt>
    <dgm:pt modelId="{FB81D2C0-2BFD-437A-A5A2-1100D5A58BDF}" type="pres">
      <dgm:prSet presAssocID="{9C8A384E-0583-4EB3-9AAA-8E9EF4BF89A7}" presName="connTx" presStyleLbl="parChTrans1D4" presStyleIdx="0" presStyleCnt="7"/>
      <dgm:spPr/>
    </dgm:pt>
    <dgm:pt modelId="{38F4F870-D23D-49C1-82CF-858AE050FE37}" type="pres">
      <dgm:prSet presAssocID="{7CF2EDD8-7BE6-407E-AE0D-2A7441076FFE}" presName="root2" presStyleCnt="0"/>
      <dgm:spPr/>
    </dgm:pt>
    <dgm:pt modelId="{8C5D5311-CFB3-4C64-A42B-EB678F06C9E4}" type="pres">
      <dgm:prSet presAssocID="{7CF2EDD8-7BE6-407E-AE0D-2A7441076FFE}" presName="LevelTwoTextNode" presStyleLbl="node4" presStyleIdx="0" presStyleCnt="7">
        <dgm:presLayoutVars>
          <dgm:chPref val="3"/>
        </dgm:presLayoutVars>
      </dgm:prSet>
      <dgm:spPr/>
    </dgm:pt>
    <dgm:pt modelId="{45A1CAB9-3FFF-40BB-BFCF-CBD481EE0B28}" type="pres">
      <dgm:prSet presAssocID="{7CF2EDD8-7BE6-407E-AE0D-2A7441076FFE}" presName="level3hierChild" presStyleCnt="0"/>
      <dgm:spPr/>
    </dgm:pt>
    <dgm:pt modelId="{7391C45E-3E8D-4C19-A4B9-4A5B92F23712}" type="pres">
      <dgm:prSet presAssocID="{9AA53342-5158-4BEF-BACE-A1A692CF9485}" presName="conn2-1" presStyleLbl="parChTrans1D4" presStyleIdx="1" presStyleCnt="7"/>
      <dgm:spPr/>
    </dgm:pt>
    <dgm:pt modelId="{CFF1941A-A46A-4387-B0C3-D2153B3608D8}" type="pres">
      <dgm:prSet presAssocID="{9AA53342-5158-4BEF-BACE-A1A692CF9485}" presName="connTx" presStyleLbl="parChTrans1D4" presStyleIdx="1" presStyleCnt="7"/>
      <dgm:spPr/>
    </dgm:pt>
    <dgm:pt modelId="{3A324AFA-03D9-4F61-B902-2D89CF186F76}" type="pres">
      <dgm:prSet presAssocID="{08E3FB24-40B6-4025-9D32-1F7F96519C6F}" presName="root2" presStyleCnt="0"/>
      <dgm:spPr/>
    </dgm:pt>
    <dgm:pt modelId="{CBC9FCE7-2EBF-4DAF-BFF6-2092774F7CDB}" type="pres">
      <dgm:prSet presAssocID="{08E3FB24-40B6-4025-9D32-1F7F96519C6F}" presName="LevelTwoTextNode" presStyleLbl="node4" presStyleIdx="1" presStyleCnt="7">
        <dgm:presLayoutVars>
          <dgm:chPref val="3"/>
        </dgm:presLayoutVars>
      </dgm:prSet>
      <dgm:spPr/>
    </dgm:pt>
    <dgm:pt modelId="{B7C4E2F9-3EDF-451B-A86E-1B2788F10A67}" type="pres">
      <dgm:prSet presAssocID="{08E3FB24-40B6-4025-9D32-1F7F96519C6F}" presName="level3hierChild" presStyleCnt="0"/>
      <dgm:spPr/>
    </dgm:pt>
    <dgm:pt modelId="{7E91C198-F4BD-4FD6-9975-2CC852DAB869}" type="pres">
      <dgm:prSet presAssocID="{4D07A78F-D5F8-444B-BBC0-EC1061B8C816}" presName="conn2-1" presStyleLbl="parChTrans1D4" presStyleIdx="2" presStyleCnt="7"/>
      <dgm:spPr/>
    </dgm:pt>
    <dgm:pt modelId="{01902557-3569-4588-8FB0-FA17C6AF88BE}" type="pres">
      <dgm:prSet presAssocID="{4D07A78F-D5F8-444B-BBC0-EC1061B8C816}" presName="connTx" presStyleLbl="parChTrans1D4" presStyleIdx="2" presStyleCnt="7"/>
      <dgm:spPr/>
    </dgm:pt>
    <dgm:pt modelId="{DF7AE97F-C8F5-469F-9740-8E64E5A0502C}" type="pres">
      <dgm:prSet presAssocID="{8FAFF244-F1A3-435B-9510-66EECD5B5E8F}" presName="root2" presStyleCnt="0"/>
      <dgm:spPr/>
    </dgm:pt>
    <dgm:pt modelId="{9AA436FA-0BB8-499B-9FB3-585A82B1ABFF}" type="pres">
      <dgm:prSet presAssocID="{8FAFF244-F1A3-435B-9510-66EECD5B5E8F}" presName="LevelTwoTextNode" presStyleLbl="node4" presStyleIdx="2" presStyleCnt="7">
        <dgm:presLayoutVars>
          <dgm:chPref val="3"/>
        </dgm:presLayoutVars>
      </dgm:prSet>
      <dgm:spPr/>
    </dgm:pt>
    <dgm:pt modelId="{CC6D3C7A-AA85-4516-9378-4C431B98AC74}" type="pres">
      <dgm:prSet presAssocID="{8FAFF244-F1A3-435B-9510-66EECD5B5E8F}" presName="level3hierChild" presStyleCnt="0"/>
      <dgm:spPr/>
    </dgm:pt>
    <dgm:pt modelId="{42DB474D-D94F-4DCC-BA65-32F00A740E77}" type="pres">
      <dgm:prSet presAssocID="{4DE05397-2269-44ED-A104-28AD53CA3C09}" presName="conn2-1" presStyleLbl="parChTrans1D4" presStyleIdx="3" presStyleCnt="7"/>
      <dgm:spPr/>
    </dgm:pt>
    <dgm:pt modelId="{DEC3EB99-2259-471E-BFDC-61C73DC00BE2}" type="pres">
      <dgm:prSet presAssocID="{4DE05397-2269-44ED-A104-28AD53CA3C09}" presName="connTx" presStyleLbl="parChTrans1D4" presStyleIdx="3" presStyleCnt="7"/>
      <dgm:spPr/>
    </dgm:pt>
    <dgm:pt modelId="{A2849F8F-C407-4DBE-BD02-86AB4820A42E}" type="pres">
      <dgm:prSet presAssocID="{3C86537B-A9D0-463F-9D16-6482E27707DC}" presName="root2" presStyleCnt="0"/>
      <dgm:spPr/>
    </dgm:pt>
    <dgm:pt modelId="{EB340AE2-7720-47F2-BBB4-30CF0173856D}" type="pres">
      <dgm:prSet presAssocID="{3C86537B-A9D0-463F-9D16-6482E27707DC}" presName="LevelTwoTextNode" presStyleLbl="node4" presStyleIdx="3" presStyleCnt="7">
        <dgm:presLayoutVars>
          <dgm:chPref val="3"/>
        </dgm:presLayoutVars>
      </dgm:prSet>
      <dgm:spPr/>
    </dgm:pt>
    <dgm:pt modelId="{4BADCE19-9B6E-47EA-9516-BB0666C5A36A}" type="pres">
      <dgm:prSet presAssocID="{3C86537B-A9D0-463F-9D16-6482E27707DC}" presName="level3hierChild" presStyleCnt="0"/>
      <dgm:spPr/>
    </dgm:pt>
    <dgm:pt modelId="{847416F6-DE10-4D61-B7D1-CFC03D762796}" type="pres">
      <dgm:prSet presAssocID="{5B686626-55C2-45C1-A1AC-8E2AE3957586}" presName="conn2-1" presStyleLbl="parChTrans1D4" presStyleIdx="4" presStyleCnt="7"/>
      <dgm:spPr/>
    </dgm:pt>
    <dgm:pt modelId="{70477655-2386-4F3B-8B7C-A0DB3D86B306}" type="pres">
      <dgm:prSet presAssocID="{5B686626-55C2-45C1-A1AC-8E2AE3957586}" presName="connTx" presStyleLbl="parChTrans1D4" presStyleIdx="4" presStyleCnt="7"/>
      <dgm:spPr/>
    </dgm:pt>
    <dgm:pt modelId="{EAF01B2D-F654-4099-8726-18A93949E3FC}" type="pres">
      <dgm:prSet presAssocID="{BD7310FA-3CC9-485E-A117-70E43D0E3EC4}" presName="root2" presStyleCnt="0"/>
      <dgm:spPr/>
    </dgm:pt>
    <dgm:pt modelId="{38B23326-454E-4BB1-8716-3DC96B67333E}" type="pres">
      <dgm:prSet presAssocID="{BD7310FA-3CC9-485E-A117-70E43D0E3EC4}" presName="LevelTwoTextNode" presStyleLbl="node4" presStyleIdx="4" presStyleCnt="7">
        <dgm:presLayoutVars>
          <dgm:chPref val="3"/>
        </dgm:presLayoutVars>
      </dgm:prSet>
      <dgm:spPr/>
    </dgm:pt>
    <dgm:pt modelId="{C68DFF46-87B4-4A82-99BD-059BADE2D320}" type="pres">
      <dgm:prSet presAssocID="{BD7310FA-3CC9-485E-A117-70E43D0E3EC4}" presName="level3hierChild" presStyleCnt="0"/>
      <dgm:spPr/>
    </dgm:pt>
    <dgm:pt modelId="{8A302F87-A4C8-4F44-B0B4-5A54A250422C}" type="pres">
      <dgm:prSet presAssocID="{151CFE6F-ECFF-4F68-95DB-6EF6B45611D3}" presName="conn2-1" presStyleLbl="parChTrans1D4" presStyleIdx="5" presStyleCnt="7"/>
      <dgm:spPr/>
    </dgm:pt>
    <dgm:pt modelId="{9ADA55AD-467A-4FA1-AB59-AEF1B1EB979D}" type="pres">
      <dgm:prSet presAssocID="{151CFE6F-ECFF-4F68-95DB-6EF6B45611D3}" presName="connTx" presStyleLbl="parChTrans1D4" presStyleIdx="5" presStyleCnt="7"/>
      <dgm:spPr/>
    </dgm:pt>
    <dgm:pt modelId="{FB612CA2-EE62-4ED1-809B-DAFA24966BDB}" type="pres">
      <dgm:prSet presAssocID="{C60DD850-4754-463E-8589-A61F874CF73C}" presName="root2" presStyleCnt="0"/>
      <dgm:spPr/>
    </dgm:pt>
    <dgm:pt modelId="{219AB7A4-655E-48CF-A0E3-D1691495DD77}" type="pres">
      <dgm:prSet presAssocID="{C60DD850-4754-463E-8589-A61F874CF73C}" presName="LevelTwoTextNode" presStyleLbl="node4" presStyleIdx="5" presStyleCnt="7">
        <dgm:presLayoutVars>
          <dgm:chPref val="3"/>
        </dgm:presLayoutVars>
      </dgm:prSet>
      <dgm:spPr/>
    </dgm:pt>
    <dgm:pt modelId="{AEA17DE6-2903-43EE-B43E-DF7B328FFEEC}" type="pres">
      <dgm:prSet presAssocID="{C60DD850-4754-463E-8589-A61F874CF73C}" presName="level3hierChild" presStyleCnt="0"/>
      <dgm:spPr/>
    </dgm:pt>
    <dgm:pt modelId="{A38F8106-1FDB-41F5-8992-30672DF2ABCE}" type="pres">
      <dgm:prSet presAssocID="{8038BAFA-FD51-4449-8016-4FA6454B27C7}" presName="conn2-1" presStyleLbl="parChTrans1D4" presStyleIdx="6" presStyleCnt="7"/>
      <dgm:spPr/>
    </dgm:pt>
    <dgm:pt modelId="{29A57296-59B6-4AD2-8804-AB0B639CD830}" type="pres">
      <dgm:prSet presAssocID="{8038BAFA-FD51-4449-8016-4FA6454B27C7}" presName="connTx" presStyleLbl="parChTrans1D4" presStyleIdx="6" presStyleCnt="7"/>
      <dgm:spPr/>
    </dgm:pt>
    <dgm:pt modelId="{110F6447-E074-48DC-A855-768572375101}" type="pres">
      <dgm:prSet presAssocID="{FAA9DF2E-193F-404D-876B-DB6CF369BE8D}" presName="root2" presStyleCnt="0"/>
      <dgm:spPr/>
    </dgm:pt>
    <dgm:pt modelId="{923620A2-E2F3-4168-B96D-280537B983B8}" type="pres">
      <dgm:prSet presAssocID="{FAA9DF2E-193F-404D-876B-DB6CF369BE8D}" presName="LevelTwoTextNode" presStyleLbl="node4" presStyleIdx="6" presStyleCnt="7">
        <dgm:presLayoutVars>
          <dgm:chPref val="3"/>
        </dgm:presLayoutVars>
      </dgm:prSet>
      <dgm:spPr/>
    </dgm:pt>
    <dgm:pt modelId="{D659BCD3-2728-4E14-B7C1-E290AF7F17AA}" type="pres">
      <dgm:prSet presAssocID="{FAA9DF2E-193F-404D-876B-DB6CF369BE8D}" presName="level3hierChild" presStyleCnt="0"/>
      <dgm:spPr/>
    </dgm:pt>
  </dgm:ptLst>
  <dgm:cxnLst>
    <dgm:cxn modelId="{1D65EA0D-19A0-4402-9674-4548726EC207}" type="presOf" srcId="{01B0703B-3FF9-4664-84D2-D6E77B18E5E8}" destId="{1692D543-ED64-45BD-9A35-D4F496D9F41B}" srcOrd="1" destOrd="0" presId="urn:microsoft.com/office/officeart/2005/8/layout/hierarchy2"/>
    <dgm:cxn modelId="{74F8DA19-5266-4767-A21D-32C82D768C4F}" type="presOf" srcId="{5B686626-55C2-45C1-A1AC-8E2AE3957586}" destId="{847416F6-DE10-4D61-B7D1-CFC03D762796}" srcOrd="0" destOrd="0" presId="urn:microsoft.com/office/officeart/2005/8/layout/hierarchy2"/>
    <dgm:cxn modelId="{ABBA101B-EEAC-41DB-A08D-26EAA81B0D81}" type="presOf" srcId="{8038BAFA-FD51-4449-8016-4FA6454B27C7}" destId="{29A57296-59B6-4AD2-8804-AB0B639CD830}" srcOrd="1" destOrd="0" presId="urn:microsoft.com/office/officeart/2005/8/layout/hierarchy2"/>
    <dgm:cxn modelId="{3AFBE91B-229B-43C9-8501-F05143B9247A}" type="presOf" srcId="{BD7310FA-3CC9-485E-A117-70E43D0E3EC4}" destId="{38B23326-454E-4BB1-8716-3DC96B67333E}" srcOrd="0" destOrd="0" presId="urn:microsoft.com/office/officeart/2005/8/layout/hierarchy2"/>
    <dgm:cxn modelId="{D0244320-6713-4EBB-987A-EF725DEC67E0}" type="presOf" srcId="{CAE5565D-B2BE-4005-9CB9-CBF762728877}" destId="{FA792899-39C9-4EEE-93D2-4FAE011BC074}" srcOrd="0" destOrd="0" presId="urn:microsoft.com/office/officeart/2005/8/layout/hierarchy2"/>
    <dgm:cxn modelId="{9393E820-1AF4-43A3-9F29-F66044C7D117}" srcId="{ECC9075B-5D27-4B75-878E-55AE34B754E4}" destId="{194C96B0-4823-4439-8E29-B6EF91D080E6}" srcOrd="1" destOrd="0" parTransId="{A738A3F6-BA53-43D0-BF9E-B99C72B412DF}" sibTransId="{ADE91F19-9E12-405E-8D86-A34DA51A9A44}"/>
    <dgm:cxn modelId="{99A21A29-6183-47F8-9E09-3A12BF2CBF3C}" type="presOf" srcId="{8FAFF244-F1A3-435B-9510-66EECD5B5E8F}" destId="{9AA436FA-0BB8-499B-9FB3-585A82B1ABFF}" srcOrd="0" destOrd="0" presId="urn:microsoft.com/office/officeart/2005/8/layout/hierarchy2"/>
    <dgm:cxn modelId="{9941A831-7099-4FA9-9035-54AA4B523C2E}" srcId="{194C96B0-4823-4439-8E29-B6EF91D080E6}" destId="{C60DD850-4754-463E-8589-A61F874CF73C}" srcOrd="2" destOrd="0" parTransId="{151CFE6F-ECFF-4F68-95DB-6EF6B45611D3}" sibTransId="{FFF63475-DBEE-46C1-B031-1F489415CBAB}"/>
    <dgm:cxn modelId="{D91D333B-F19C-4161-952A-0ED9927733AA}" type="presOf" srcId="{5B686626-55C2-45C1-A1AC-8E2AE3957586}" destId="{70477655-2386-4F3B-8B7C-A0DB3D86B306}" srcOrd="1" destOrd="0" presId="urn:microsoft.com/office/officeart/2005/8/layout/hierarchy2"/>
    <dgm:cxn modelId="{2ED85E5C-924E-4FAA-932F-77A1771A8AD6}" type="presOf" srcId="{F65F5C62-19CC-4176-BB10-E41D5AA89E2B}" destId="{068C8071-8BD4-4C93-BA8E-D7BE997A763D}" srcOrd="0" destOrd="0" presId="urn:microsoft.com/office/officeart/2005/8/layout/hierarchy2"/>
    <dgm:cxn modelId="{1BB1EE62-754F-4B82-AC6B-132A5666C396}" type="presOf" srcId="{151CFE6F-ECFF-4F68-95DB-6EF6B45611D3}" destId="{9ADA55AD-467A-4FA1-AB59-AEF1B1EB979D}" srcOrd="1" destOrd="0" presId="urn:microsoft.com/office/officeart/2005/8/layout/hierarchy2"/>
    <dgm:cxn modelId="{50EA0F44-ADEA-45A1-9167-006851E52F23}" type="presOf" srcId="{4DE05397-2269-44ED-A104-28AD53CA3C09}" destId="{DEC3EB99-2259-471E-BFDC-61C73DC00BE2}" srcOrd="1" destOrd="0" presId="urn:microsoft.com/office/officeart/2005/8/layout/hierarchy2"/>
    <dgm:cxn modelId="{C2670248-7433-4075-AEEF-391EC432A9E3}" type="presOf" srcId="{6E458632-6C29-444A-B927-6784DF25EEBC}" destId="{58C899ED-CD08-487B-B85B-B97B62B13576}" srcOrd="1" destOrd="0" presId="urn:microsoft.com/office/officeart/2005/8/layout/hierarchy2"/>
    <dgm:cxn modelId="{FA492051-F1B9-4DB1-B942-264D510A890F}" type="presOf" srcId="{A738A3F6-BA53-43D0-BF9E-B99C72B412DF}" destId="{DD025C41-4042-4741-8E72-CB9AE8880E6F}" srcOrd="0" destOrd="0" presId="urn:microsoft.com/office/officeart/2005/8/layout/hierarchy2"/>
    <dgm:cxn modelId="{924EC871-2DAD-4420-8F6C-5D30F4E294EB}" type="presOf" srcId="{067A799D-5998-45E6-A13B-3ADF9B7E8FFE}" destId="{C6B0B429-8A92-434B-89EC-95581EE89328}" srcOrd="0" destOrd="0" presId="urn:microsoft.com/office/officeart/2005/8/layout/hierarchy2"/>
    <dgm:cxn modelId="{78FF5374-C513-45FD-B8C0-69C154340D32}" type="presOf" srcId="{9C8A384E-0583-4EB3-9AAA-8E9EF4BF89A7}" destId="{B4B6B391-508F-4930-B800-E6C93F68C783}" srcOrd="0" destOrd="0" presId="urn:microsoft.com/office/officeart/2005/8/layout/hierarchy2"/>
    <dgm:cxn modelId="{9DFE3555-9E25-4649-AE39-CC2B79850A32}" type="presOf" srcId="{A738A3F6-BA53-43D0-BF9E-B99C72B412DF}" destId="{4EEFFA4F-1798-42B6-A40E-CB83EEBA3B1B}" srcOrd="1" destOrd="0" presId="urn:microsoft.com/office/officeart/2005/8/layout/hierarchy2"/>
    <dgm:cxn modelId="{B4D70758-A0E0-4843-98AD-6B8DD49681D3}" type="presOf" srcId="{ECC9075B-5D27-4B75-878E-55AE34B754E4}" destId="{0FD1C23C-E397-4FF3-BEDF-6C1D7DEE4280}" srcOrd="0" destOrd="0" presId="urn:microsoft.com/office/officeart/2005/8/layout/hierarchy2"/>
    <dgm:cxn modelId="{26A99859-5C46-4E04-9020-94C367A15F58}" srcId="{B7AC568A-53C0-4FE5-8FA3-F0867E39020C}" destId="{067A799D-5998-45E6-A13B-3ADF9B7E8FFE}" srcOrd="0" destOrd="0" parTransId="{D9BC2D75-6A95-4898-8466-544EE7B04DD6}" sibTransId="{2992AAD4-9F9F-41E1-B7A8-63EEFFEA34B6}"/>
    <dgm:cxn modelId="{D127A385-04B3-4EE3-9A4F-CE76437A82BC}" type="presOf" srcId="{9AA53342-5158-4BEF-BACE-A1A692CF9485}" destId="{CFF1941A-A46A-4387-B0C3-D2153B3608D8}" srcOrd="1" destOrd="0" presId="urn:microsoft.com/office/officeart/2005/8/layout/hierarchy2"/>
    <dgm:cxn modelId="{05DAD185-DC27-4BE1-9E4F-464B4E86FF79}" srcId="{067A799D-5998-45E6-A13B-3ADF9B7E8FFE}" destId="{CAE5565D-B2BE-4005-9CB9-CBF762728877}" srcOrd="0" destOrd="0" parTransId="{D44EE4E1-58BE-49A7-B6AF-555BA6F1AF55}" sibTransId="{76406FC2-6274-4757-9AFD-F4AD7740AEA7}"/>
    <dgm:cxn modelId="{3F259589-1A7F-4FFD-A14A-2024D43A1735}" type="presOf" srcId="{C60DD850-4754-463E-8589-A61F874CF73C}" destId="{219AB7A4-655E-48CF-A0E3-D1691495DD77}" srcOrd="0" destOrd="0" presId="urn:microsoft.com/office/officeart/2005/8/layout/hierarchy2"/>
    <dgm:cxn modelId="{9E23908D-F58A-4656-8073-1CC44F55B87B}" type="presOf" srcId="{151CFE6F-ECFF-4F68-95DB-6EF6B45611D3}" destId="{8A302F87-A4C8-4F44-B0B4-5A54A250422C}" srcOrd="0" destOrd="0" presId="urn:microsoft.com/office/officeart/2005/8/layout/hierarchy2"/>
    <dgm:cxn modelId="{E5651A91-5923-42FA-9171-AD61FBA425F6}" type="presOf" srcId="{FAA9DF2E-193F-404D-876B-DB6CF369BE8D}" destId="{923620A2-E2F3-4168-B96D-280537B983B8}" srcOrd="0" destOrd="0" presId="urn:microsoft.com/office/officeart/2005/8/layout/hierarchy2"/>
    <dgm:cxn modelId="{FD89409B-7AB6-4115-817D-83B38F62F6BF}" type="presOf" srcId="{9C8A384E-0583-4EB3-9AAA-8E9EF4BF89A7}" destId="{FB81D2C0-2BFD-437A-A5A2-1100D5A58BDF}" srcOrd="1" destOrd="0" presId="urn:microsoft.com/office/officeart/2005/8/layout/hierarchy2"/>
    <dgm:cxn modelId="{05ED959E-DC51-4273-91BC-FB6A505D40CD}" type="presOf" srcId="{6E458632-6C29-444A-B927-6784DF25EEBC}" destId="{D6EFA4F7-6F05-4A14-AE6B-772A94F69D77}" srcOrd="0" destOrd="0" presId="urn:microsoft.com/office/officeart/2005/8/layout/hierarchy2"/>
    <dgm:cxn modelId="{6B18A2A0-119C-439D-9552-30CC04895B4D}" srcId="{7CF2EDD8-7BE6-407E-AE0D-2A7441076FFE}" destId="{8FAFF244-F1A3-435B-9510-66EECD5B5E8F}" srcOrd="1" destOrd="0" parTransId="{4D07A78F-D5F8-444B-BBC0-EC1061B8C816}" sibTransId="{C6D4BF13-9E11-4016-BF67-BD1A509120A8}"/>
    <dgm:cxn modelId="{DC95F2A5-659C-4E75-96A6-858E8C8FF016}" type="presOf" srcId="{4D07A78F-D5F8-444B-BBC0-EC1061B8C816}" destId="{7E91C198-F4BD-4FD6-9975-2CC852DAB869}" srcOrd="0" destOrd="0" presId="urn:microsoft.com/office/officeart/2005/8/layout/hierarchy2"/>
    <dgm:cxn modelId="{6D3B30A9-9E2E-4487-9A07-A1727AB61D46}" type="presOf" srcId="{4DE05397-2269-44ED-A104-28AD53CA3C09}" destId="{42DB474D-D94F-4DCC-BA65-32F00A740E77}" srcOrd="0" destOrd="0" presId="urn:microsoft.com/office/officeart/2005/8/layout/hierarchy2"/>
    <dgm:cxn modelId="{D7450DAE-FDCA-48F3-ABDF-5C1595BB6161}" type="presOf" srcId="{08E3FB24-40B6-4025-9D32-1F7F96519C6F}" destId="{CBC9FCE7-2EBF-4DAF-BFF6-2092774F7CDB}" srcOrd="0" destOrd="0" presId="urn:microsoft.com/office/officeart/2005/8/layout/hierarchy2"/>
    <dgm:cxn modelId="{E2D2D3B3-42D5-49BA-9DD1-DE66460C5E73}" srcId="{194C96B0-4823-4439-8E29-B6EF91D080E6}" destId="{7CF2EDD8-7BE6-407E-AE0D-2A7441076FFE}" srcOrd="0" destOrd="0" parTransId="{9C8A384E-0583-4EB3-9AAA-8E9EF4BF89A7}" sibTransId="{02ECECF3-92A8-42B6-9C32-75B4197089D8}"/>
    <dgm:cxn modelId="{D0A739B6-AE2E-4A60-B314-5B582FF8EDFB}" type="presOf" srcId="{7CF2EDD8-7BE6-407E-AE0D-2A7441076FFE}" destId="{8C5D5311-CFB3-4C64-A42B-EB678F06C9E4}" srcOrd="0" destOrd="0" presId="urn:microsoft.com/office/officeart/2005/8/layout/hierarchy2"/>
    <dgm:cxn modelId="{733A60B7-FB38-4C10-AEB1-FE1B5350669A}" type="presOf" srcId="{D44EE4E1-58BE-49A7-B6AF-555BA6F1AF55}" destId="{9F6D9B95-2FA1-4D17-9243-62AD06401F1A}" srcOrd="1" destOrd="0" presId="urn:microsoft.com/office/officeart/2005/8/layout/hierarchy2"/>
    <dgm:cxn modelId="{B04DBABC-3048-4EB4-B544-7F8DBDA1D5D4}" type="presOf" srcId="{3C86537B-A9D0-463F-9D16-6482E27707DC}" destId="{EB340AE2-7720-47F2-BBB4-30CF0173856D}" srcOrd="0" destOrd="0" presId="urn:microsoft.com/office/officeart/2005/8/layout/hierarchy2"/>
    <dgm:cxn modelId="{400238BE-B1C6-484D-9E8F-1812DF42417C}" srcId="{ECC9075B-5D27-4B75-878E-55AE34B754E4}" destId="{F65F5C62-19CC-4176-BB10-E41D5AA89E2B}" srcOrd="0" destOrd="0" parTransId="{6E458632-6C29-444A-B927-6784DF25EEBC}" sibTransId="{6CDA0B72-04F0-4DCD-8B80-2398E539025E}"/>
    <dgm:cxn modelId="{705A14C7-5BA8-4D60-8D29-4C58FB7F02A0}" srcId="{7CF2EDD8-7BE6-407E-AE0D-2A7441076FFE}" destId="{08E3FB24-40B6-4025-9D32-1F7F96519C6F}" srcOrd="0" destOrd="0" parTransId="{9AA53342-5158-4BEF-BACE-A1A692CF9485}" sibTransId="{FBE7CB84-CA40-45BB-A8B4-92C6CD1CEE82}"/>
    <dgm:cxn modelId="{7E4F82C7-426D-44B4-9A0D-C0860DF1AE51}" type="presOf" srcId="{B7AC568A-53C0-4FE5-8FA3-F0867E39020C}" destId="{A1EA5D4E-0BD9-4FA5-9081-7ADE6F0F3526}" srcOrd="0" destOrd="0" presId="urn:microsoft.com/office/officeart/2005/8/layout/hierarchy2"/>
    <dgm:cxn modelId="{7920CED2-3F13-46B1-84E3-BCC49A50578B}" srcId="{C60DD850-4754-463E-8589-A61F874CF73C}" destId="{FAA9DF2E-193F-404D-876B-DB6CF369BE8D}" srcOrd="0" destOrd="0" parTransId="{8038BAFA-FD51-4449-8016-4FA6454B27C7}" sibTransId="{34E0CF6C-60C8-4C6C-9186-9464E16EBB54}"/>
    <dgm:cxn modelId="{6FF1A7D7-4472-4DFB-A0CA-9D7D8BDC030A}" srcId="{067A799D-5998-45E6-A13B-3ADF9B7E8FFE}" destId="{ECC9075B-5D27-4B75-878E-55AE34B754E4}" srcOrd="1" destOrd="0" parTransId="{01B0703B-3FF9-4664-84D2-D6E77B18E5E8}" sibTransId="{18869B11-4C09-417C-A6A7-E1B3F6E6E45D}"/>
    <dgm:cxn modelId="{8BBE6BD8-4966-4DC7-A22B-D70662DAAF61}" srcId="{194C96B0-4823-4439-8E29-B6EF91D080E6}" destId="{3C86537B-A9D0-463F-9D16-6482E27707DC}" srcOrd="1" destOrd="0" parTransId="{4DE05397-2269-44ED-A104-28AD53CA3C09}" sibTransId="{3837DF95-D250-475B-B168-FE69F0CEEC06}"/>
    <dgm:cxn modelId="{D11AA7DE-FBAC-4CB5-BFF8-5C842C253452}" type="presOf" srcId="{4D07A78F-D5F8-444B-BBC0-EC1061B8C816}" destId="{01902557-3569-4588-8FB0-FA17C6AF88BE}" srcOrd="1" destOrd="0" presId="urn:microsoft.com/office/officeart/2005/8/layout/hierarchy2"/>
    <dgm:cxn modelId="{854B6BEB-1BE1-45EB-93C1-2708F6D7276C}" type="presOf" srcId="{01B0703B-3FF9-4664-84D2-D6E77B18E5E8}" destId="{B99F1ABE-02E2-488E-B54F-A0CF61CD039B}" srcOrd="0" destOrd="0" presId="urn:microsoft.com/office/officeart/2005/8/layout/hierarchy2"/>
    <dgm:cxn modelId="{8F11B7EB-F08E-4846-BA56-2089FE686BBB}" type="presOf" srcId="{D44EE4E1-58BE-49A7-B6AF-555BA6F1AF55}" destId="{9A084205-BDCB-4D53-A6C5-9C9DC67CC4C7}" srcOrd="0" destOrd="0" presId="urn:microsoft.com/office/officeart/2005/8/layout/hierarchy2"/>
    <dgm:cxn modelId="{E5376DED-3185-4DC1-A1BF-6D92B279D7D3}" type="presOf" srcId="{9AA53342-5158-4BEF-BACE-A1A692CF9485}" destId="{7391C45E-3E8D-4C19-A4B9-4A5B92F23712}" srcOrd="0" destOrd="0" presId="urn:microsoft.com/office/officeart/2005/8/layout/hierarchy2"/>
    <dgm:cxn modelId="{DD142EEE-1B00-41CB-A6DE-24694C2690D1}" type="presOf" srcId="{8038BAFA-FD51-4449-8016-4FA6454B27C7}" destId="{A38F8106-1FDB-41F5-8992-30672DF2ABCE}" srcOrd="0" destOrd="0" presId="urn:microsoft.com/office/officeart/2005/8/layout/hierarchy2"/>
    <dgm:cxn modelId="{1544BAEF-3C32-4A57-A69B-29208A33D64D}" srcId="{3C86537B-A9D0-463F-9D16-6482E27707DC}" destId="{BD7310FA-3CC9-485E-A117-70E43D0E3EC4}" srcOrd="0" destOrd="0" parTransId="{5B686626-55C2-45C1-A1AC-8E2AE3957586}" sibTransId="{CAF064B1-32FA-4E11-A177-50B813550210}"/>
    <dgm:cxn modelId="{7735E6F5-F135-4BD0-A21B-4774B4E0083C}" type="presOf" srcId="{194C96B0-4823-4439-8E29-B6EF91D080E6}" destId="{A9FACB0A-1A12-418B-9DFE-EFF74E754CC8}" srcOrd="0" destOrd="0" presId="urn:microsoft.com/office/officeart/2005/8/layout/hierarchy2"/>
    <dgm:cxn modelId="{198355D9-7E63-4B5E-8A8D-4E1EEB2C165F}" type="presParOf" srcId="{A1EA5D4E-0BD9-4FA5-9081-7ADE6F0F3526}" destId="{7DBDAEAD-1815-443C-9192-02AB9F589115}" srcOrd="0" destOrd="0" presId="urn:microsoft.com/office/officeart/2005/8/layout/hierarchy2"/>
    <dgm:cxn modelId="{8AAEAF79-30C5-42ED-B6C1-9E89BE747F67}" type="presParOf" srcId="{7DBDAEAD-1815-443C-9192-02AB9F589115}" destId="{C6B0B429-8A92-434B-89EC-95581EE89328}" srcOrd="0" destOrd="0" presId="urn:microsoft.com/office/officeart/2005/8/layout/hierarchy2"/>
    <dgm:cxn modelId="{5012346B-DF07-45B3-A74C-E403A254CE3C}" type="presParOf" srcId="{7DBDAEAD-1815-443C-9192-02AB9F589115}" destId="{34D34BE9-4DDB-4770-8877-B14BF211F5D8}" srcOrd="1" destOrd="0" presId="urn:microsoft.com/office/officeart/2005/8/layout/hierarchy2"/>
    <dgm:cxn modelId="{C32584AB-AF2F-4AC6-AC17-84AD56E78FCB}" type="presParOf" srcId="{34D34BE9-4DDB-4770-8877-B14BF211F5D8}" destId="{9A084205-BDCB-4D53-A6C5-9C9DC67CC4C7}" srcOrd="0" destOrd="0" presId="urn:microsoft.com/office/officeart/2005/8/layout/hierarchy2"/>
    <dgm:cxn modelId="{836F4E4C-8D0D-4CCE-9482-1DE9D2EC0F3A}" type="presParOf" srcId="{9A084205-BDCB-4D53-A6C5-9C9DC67CC4C7}" destId="{9F6D9B95-2FA1-4D17-9243-62AD06401F1A}" srcOrd="0" destOrd="0" presId="urn:microsoft.com/office/officeart/2005/8/layout/hierarchy2"/>
    <dgm:cxn modelId="{A4CD158D-DA0A-4400-98AB-C13543F4BD15}" type="presParOf" srcId="{34D34BE9-4DDB-4770-8877-B14BF211F5D8}" destId="{0F4D4FD3-A1E8-4D42-BCDE-163A0126611E}" srcOrd="1" destOrd="0" presId="urn:microsoft.com/office/officeart/2005/8/layout/hierarchy2"/>
    <dgm:cxn modelId="{9564D068-6DED-4003-BE5F-4BC29068E840}" type="presParOf" srcId="{0F4D4FD3-A1E8-4D42-BCDE-163A0126611E}" destId="{FA792899-39C9-4EEE-93D2-4FAE011BC074}" srcOrd="0" destOrd="0" presId="urn:microsoft.com/office/officeart/2005/8/layout/hierarchy2"/>
    <dgm:cxn modelId="{DA425EB0-004A-411C-88D0-C5009C984F3F}" type="presParOf" srcId="{0F4D4FD3-A1E8-4D42-BCDE-163A0126611E}" destId="{6E768BF2-81D7-4620-8BB8-EBA3390E1C2A}" srcOrd="1" destOrd="0" presId="urn:microsoft.com/office/officeart/2005/8/layout/hierarchy2"/>
    <dgm:cxn modelId="{235E653B-6C31-4709-9E35-C3D2001D6E99}" type="presParOf" srcId="{34D34BE9-4DDB-4770-8877-B14BF211F5D8}" destId="{B99F1ABE-02E2-488E-B54F-A0CF61CD039B}" srcOrd="2" destOrd="0" presId="urn:microsoft.com/office/officeart/2005/8/layout/hierarchy2"/>
    <dgm:cxn modelId="{9975143D-982D-4768-8451-8E111CAC63A2}" type="presParOf" srcId="{B99F1ABE-02E2-488E-B54F-A0CF61CD039B}" destId="{1692D543-ED64-45BD-9A35-D4F496D9F41B}" srcOrd="0" destOrd="0" presId="urn:microsoft.com/office/officeart/2005/8/layout/hierarchy2"/>
    <dgm:cxn modelId="{257FA8CA-DD07-419C-AE18-47EA71D662A2}" type="presParOf" srcId="{34D34BE9-4DDB-4770-8877-B14BF211F5D8}" destId="{EDDFEDD6-AF8E-4190-91C0-4BD6B914AB73}" srcOrd="3" destOrd="0" presId="urn:microsoft.com/office/officeart/2005/8/layout/hierarchy2"/>
    <dgm:cxn modelId="{2CF38D2D-5BB5-4787-9DF2-74B80149E372}" type="presParOf" srcId="{EDDFEDD6-AF8E-4190-91C0-4BD6B914AB73}" destId="{0FD1C23C-E397-4FF3-BEDF-6C1D7DEE4280}" srcOrd="0" destOrd="0" presId="urn:microsoft.com/office/officeart/2005/8/layout/hierarchy2"/>
    <dgm:cxn modelId="{E5916CD6-9EB6-40B6-A7E6-10974034A6C8}" type="presParOf" srcId="{EDDFEDD6-AF8E-4190-91C0-4BD6B914AB73}" destId="{C6593AEA-0030-400E-83BD-8D3610DB6612}" srcOrd="1" destOrd="0" presId="urn:microsoft.com/office/officeart/2005/8/layout/hierarchy2"/>
    <dgm:cxn modelId="{54A1131E-1869-4D71-87F1-7BDD4B8128F7}" type="presParOf" srcId="{C6593AEA-0030-400E-83BD-8D3610DB6612}" destId="{D6EFA4F7-6F05-4A14-AE6B-772A94F69D77}" srcOrd="0" destOrd="0" presId="urn:microsoft.com/office/officeart/2005/8/layout/hierarchy2"/>
    <dgm:cxn modelId="{AFECE9E3-F1F7-4F4F-BC18-FE90FA0F1034}" type="presParOf" srcId="{D6EFA4F7-6F05-4A14-AE6B-772A94F69D77}" destId="{58C899ED-CD08-487B-B85B-B97B62B13576}" srcOrd="0" destOrd="0" presId="urn:microsoft.com/office/officeart/2005/8/layout/hierarchy2"/>
    <dgm:cxn modelId="{8496CCDA-0642-456E-B68C-0915783FB747}" type="presParOf" srcId="{C6593AEA-0030-400E-83BD-8D3610DB6612}" destId="{4F914F71-5572-47D2-ADC0-D66C077D19FE}" srcOrd="1" destOrd="0" presId="urn:microsoft.com/office/officeart/2005/8/layout/hierarchy2"/>
    <dgm:cxn modelId="{F425C8A9-A0EB-4376-B2CE-A3DB13B18AA2}" type="presParOf" srcId="{4F914F71-5572-47D2-ADC0-D66C077D19FE}" destId="{068C8071-8BD4-4C93-BA8E-D7BE997A763D}" srcOrd="0" destOrd="0" presId="urn:microsoft.com/office/officeart/2005/8/layout/hierarchy2"/>
    <dgm:cxn modelId="{F8B5622F-3383-4456-B755-5862530EA0C5}" type="presParOf" srcId="{4F914F71-5572-47D2-ADC0-D66C077D19FE}" destId="{DD7EEEEF-7625-4EDB-9657-33281ED1C10C}" srcOrd="1" destOrd="0" presId="urn:microsoft.com/office/officeart/2005/8/layout/hierarchy2"/>
    <dgm:cxn modelId="{B09A30C4-2659-481A-92FE-41454E6338AE}" type="presParOf" srcId="{C6593AEA-0030-400E-83BD-8D3610DB6612}" destId="{DD025C41-4042-4741-8E72-CB9AE8880E6F}" srcOrd="2" destOrd="0" presId="urn:microsoft.com/office/officeart/2005/8/layout/hierarchy2"/>
    <dgm:cxn modelId="{02A08B32-3BD0-4225-889F-3F23D278BC86}" type="presParOf" srcId="{DD025C41-4042-4741-8E72-CB9AE8880E6F}" destId="{4EEFFA4F-1798-42B6-A40E-CB83EEBA3B1B}" srcOrd="0" destOrd="0" presId="urn:microsoft.com/office/officeart/2005/8/layout/hierarchy2"/>
    <dgm:cxn modelId="{DB1E2457-2CCD-474D-AA0F-1ABD3BA7F2CC}" type="presParOf" srcId="{C6593AEA-0030-400E-83BD-8D3610DB6612}" destId="{D08791A6-16AA-4B3A-9392-6C1F1E1C3FDE}" srcOrd="3" destOrd="0" presId="urn:microsoft.com/office/officeart/2005/8/layout/hierarchy2"/>
    <dgm:cxn modelId="{3FF192B3-B30A-445C-99A2-72A833702A54}" type="presParOf" srcId="{D08791A6-16AA-4B3A-9392-6C1F1E1C3FDE}" destId="{A9FACB0A-1A12-418B-9DFE-EFF74E754CC8}" srcOrd="0" destOrd="0" presId="urn:microsoft.com/office/officeart/2005/8/layout/hierarchy2"/>
    <dgm:cxn modelId="{DFA6898F-0565-4164-A364-FA200352C755}" type="presParOf" srcId="{D08791A6-16AA-4B3A-9392-6C1F1E1C3FDE}" destId="{BF7C8AB5-26AA-49BC-A349-8409260744E6}" srcOrd="1" destOrd="0" presId="urn:microsoft.com/office/officeart/2005/8/layout/hierarchy2"/>
    <dgm:cxn modelId="{AD7A5F15-08C4-4B7A-93B1-A21209F81ECF}" type="presParOf" srcId="{BF7C8AB5-26AA-49BC-A349-8409260744E6}" destId="{B4B6B391-508F-4930-B800-E6C93F68C783}" srcOrd="0" destOrd="0" presId="urn:microsoft.com/office/officeart/2005/8/layout/hierarchy2"/>
    <dgm:cxn modelId="{60CE76C8-189A-4E5A-B249-F97C5301DB2E}" type="presParOf" srcId="{B4B6B391-508F-4930-B800-E6C93F68C783}" destId="{FB81D2C0-2BFD-437A-A5A2-1100D5A58BDF}" srcOrd="0" destOrd="0" presId="urn:microsoft.com/office/officeart/2005/8/layout/hierarchy2"/>
    <dgm:cxn modelId="{7581C90F-B8A7-4B44-9C02-61E5C60D53D9}" type="presParOf" srcId="{BF7C8AB5-26AA-49BC-A349-8409260744E6}" destId="{38F4F870-D23D-49C1-82CF-858AE050FE37}" srcOrd="1" destOrd="0" presId="urn:microsoft.com/office/officeart/2005/8/layout/hierarchy2"/>
    <dgm:cxn modelId="{9AC08702-CBC3-4630-8552-3E3F2B1817FE}" type="presParOf" srcId="{38F4F870-D23D-49C1-82CF-858AE050FE37}" destId="{8C5D5311-CFB3-4C64-A42B-EB678F06C9E4}" srcOrd="0" destOrd="0" presId="urn:microsoft.com/office/officeart/2005/8/layout/hierarchy2"/>
    <dgm:cxn modelId="{61414B24-0DC0-405C-A11C-DB81AE2547D5}" type="presParOf" srcId="{38F4F870-D23D-49C1-82CF-858AE050FE37}" destId="{45A1CAB9-3FFF-40BB-BFCF-CBD481EE0B28}" srcOrd="1" destOrd="0" presId="urn:microsoft.com/office/officeart/2005/8/layout/hierarchy2"/>
    <dgm:cxn modelId="{7C3DECC5-54FB-4896-AEDB-AA8F2CC1BEFF}" type="presParOf" srcId="{45A1CAB9-3FFF-40BB-BFCF-CBD481EE0B28}" destId="{7391C45E-3E8D-4C19-A4B9-4A5B92F23712}" srcOrd="0" destOrd="0" presId="urn:microsoft.com/office/officeart/2005/8/layout/hierarchy2"/>
    <dgm:cxn modelId="{C85ABF9F-FAC1-4EFF-84DE-F80FD6D8C56F}" type="presParOf" srcId="{7391C45E-3E8D-4C19-A4B9-4A5B92F23712}" destId="{CFF1941A-A46A-4387-B0C3-D2153B3608D8}" srcOrd="0" destOrd="0" presId="urn:microsoft.com/office/officeart/2005/8/layout/hierarchy2"/>
    <dgm:cxn modelId="{DC3DB011-D9E6-480D-B3A3-847A5EAAE661}" type="presParOf" srcId="{45A1CAB9-3FFF-40BB-BFCF-CBD481EE0B28}" destId="{3A324AFA-03D9-4F61-B902-2D89CF186F76}" srcOrd="1" destOrd="0" presId="urn:microsoft.com/office/officeart/2005/8/layout/hierarchy2"/>
    <dgm:cxn modelId="{C4B92973-5A02-429B-B93F-CD82B413E741}" type="presParOf" srcId="{3A324AFA-03D9-4F61-B902-2D89CF186F76}" destId="{CBC9FCE7-2EBF-4DAF-BFF6-2092774F7CDB}" srcOrd="0" destOrd="0" presId="urn:microsoft.com/office/officeart/2005/8/layout/hierarchy2"/>
    <dgm:cxn modelId="{1C10AB7A-81E5-445D-AED7-84598A2039D9}" type="presParOf" srcId="{3A324AFA-03D9-4F61-B902-2D89CF186F76}" destId="{B7C4E2F9-3EDF-451B-A86E-1B2788F10A67}" srcOrd="1" destOrd="0" presId="urn:microsoft.com/office/officeart/2005/8/layout/hierarchy2"/>
    <dgm:cxn modelId="{B84E5DC0-28C5-4A69-91DC-1CADBAC22166}" type="presParOf" srcId="{45A1CAB9-3FFF-40BB-BFCF-CBD481EE0B28}" destId="{7E91C198-F4BD-4FD6-9975-2CC852DAB869}" srcOrd="2" destOrd="0" presId="urn:microsoft.com/office/officeart/2005/8/layout/hierarchy2"/>
    <dgm:cxn modelId="{B47CC77F-D5EB-4290-B679-582D742E77FB}" type="presParOf" srcId="{7E91C198-F4BD-4FD6-9975-2CC852DAB869}" destId="{01902557-3569-4588-8FB0-FA17C6AF88BE}" srcOrd="0" destOrd="0" presId="urn:microsoft.com/office/officeart/2005/8/layout/hierarchy2"/>
    <dgm:cxn modelId="{CF11AFB9-14EB-494A-B73F-F88DA85B0FBA}" type="presParOf" srcId="{45A1CAB9-3FFF-40BB-BFCF-CBD481EE0B28}" destId="{DF7AE97F-C8F5-469F-9740-8E64E5A0502C}" srcOrd="3" destOrd="0" presId="urn:microsoft.com/office/officeart/2005/8/layout/hierarchy2"/>
    <dgm:cxn modelId="{DB0C5DFE-39EF-4A43-B8D1-8AEA9B3331E2}" type="presParOf" srcId="{DF7AE97F-C8F5-469F-9740-8E64E5A0502C}" destId="{9AA436FA-0BB8-499B-9FB3-585A82B1ABFF}" srcOrd="0" destOrd="0" presId="urn:microsoft.com/office/officeart/2005/8/layout/hierarchy2"/>
    <dgm:cxn modelId="{073AAD49-536F-476A-B502-FE2BFC835ABA}" type="presParOf" srcId="{DF7AE97F-C8F5-469F-9740-8E64E5A0502C}" destId="{CC6D3C7A-AA85-4516-9378-4C431B98AC74}" srcOrd="1" destOrd="0" presId="urn:microsoft.com/office/officeart/2005/8/layout/hierarchy2"/>
    <dgm:cxn modelId="{EEAB95E7-6996-4AF7-9DF6-C1444F87B485}" type="presParOf" srcId="{BF7C8AB5-26AA-49BC-A349-8409260744E6}" destId="{42DB474D-D94F-4DCC-BA65-32F00A740E77}" srcOrd="2" destOrd="0" presId="urn:microsoft.com/office/officeart/2005/8/layout/hierarchy2"/>
    <dgm:cxn modelId="{67CE396B-9AE4-4FCD-96C7-18CD5D8C829D}" type="presParOf" srcId="{42DB474D-D94F-4DCC-BA65-32F00A740E77}" destId="{DEC3EB99-2259-471E-BFDC-61C73DC00BE2}" srcOrd="0" destOrd="0" presId="urn:microsoft.com/office/officeart/2005/8/layout/hierarchy2"/>
    <dgm:cxn modelId="{A6E7EC06-FC9F-4C98-9059-C27ADA23BAAC}" type="presParOf" srcId="{BF7C8AB5-26AA-49BC-A349-8409260744E6}" destId="{A2849F8F-C407-4DBE-BD02-86AB4820A42E}" srcOrd="3" destOrd="0" presId="urn:microsoft.com/office/officeart/2005/8/layout/hierarchy2"/>
    <dgm:cxn modelId="{5EDBA050-FA0C-418C-B83F-373F0013BD57}" type="presParOf" srcId="{A2849F8F-C407-4DBE-BD02-86AB4820A42E}" destId="{EB340AE2-7720-47F2-BBB4-30CF0173856D}" srcOrd="0" destOrd="0" presId="urn:microsoft.com/office/officeart/2005/8/layout/hierarchy2"/>
    <dgm:cxn modelId="{72C3980C-4561-41FC-981C-B43A802DFC03}" type="presParOf" srcId="{A2849F8F-C407-4DBE-BD02-86AB4820A42E}" destId="{4BADCE19-9B6E-47EA-9516-BB0666C5A36A}" srcOrd="1" destOrd="0" presId="urn:microsoft.com/office/officeart/2005/8/layout/hierarchy2"/>
    <dgm:cxn modelId="{49835178-7D9B-4DD0-8CE0-BD1407E7D896}" type="presParOf" srcId="{4BADCE19-9B6E-47EA-9516-BB0666C5A36A}" destId="{847416F6-DE10-4D61-B7D1-CFC03D762796}" srcOrd="0" destOrd="0" presId="urn:microsoft.com/office/officeart/2005/8/layout/hierarchy2"/>
    <dgm:cxn modelId="{01953356-7D14-48CD-BA60-38205ACEFBFA}" type="presParOf" srcId="{847416F6-DE10-4D61-B7D1-CFC03D762796}" destId="{70477655-2386-4F3B-8B7C-A0DB3D86B306}" srcOrd="0" destOrd="0" presId="urn:microsoft.com/office/officeart/2005/8/layout/hierarchy2"/>
    <dgm:cxn modelId="{E86BE94E-629D-49F2-A20F-5FE5F63DA027}" type="presParOf" srcId="{4BADCE19-9B6E-47EA-9516-BB0666C5A36A}" destId="{EAF01B2D-F654-4099-8726-18A93949E3FC}" srcOrd="1" destOrd="0" presId="urn:microsoft.com/office/officeart/2005/8/layout/hierarchy2"/>
    <dgm:cxn modelId="{CCAB3E05-B1AA-4A2C-841A-01129A192A66}" type="presParOf" srcId="{EAF01B2D-F654-4099-8726-18A93949E3FC}" destId="{38B23326-454E-4BB1-8716-3DC96B67333E}" srcOrd="0" destOrd="0" presId="urn:microsoft.com/office/officeart/2005/8/layout/hierarchy2"/>
    <dgm:cxn modelId="{D77E333B-CF26-4AD6-9353-6089C9676A9C}" type="presParOf" srcId="{EAF01B2D-F654-4099-8726-18A93949E3FC}" destId="{C68DFF46-87B4-4A82-99BD-059BADE2D320}" srcOrd="1" destOrd="0" presId="urn:microsoft.com/office/officeart/2005/8/layout/hierarchy2"/>
    <dgm:cxn modelId="{B0104926-6914-4FEF-B326-1951C987572A}" type="presParOf" srcId="{BF7C8AB5-26AA-49BC-A349-8409260744E6}" destId="{8A302F87-A4C8-4F44-B0B4-5A54A250422C}" srcOrd="4" destOrd="0" presId="urn:microsoft.com/office/officeart/2005/8/layout/hierarchy2"/>
    <dgm:cxn modelId="{B436F299-8893-49F6-B6C0-331F0A45B85E}" type="presParOf" srcId="{8A302F87-A4C8-4F44-B0B4-5A54A250422C}" destId="{9ADA55AD-467A-4FA1-AB59-AEF1B1EB979D}" srcOrd="0" destOrd="0" presId="urn:microsoft.com/office/officeart/2005/8/layout/hierarchy2"/>
    <dgm:cxn modelId="{7DFD76A1-20FC-4E1C-A398-734B2CE63D31}" type="presParOf" srcId="{BF7C8AB5-26AA-49BC-A349-8409260744E6}" destId="{FB612CA2-EE62-4ED1-809B-DAFA24966BDB}" srcOrd="5" destOrd="0" presId="urn:microsoft.com/office/officeart/2005/8/layout/hierarchy2"/>
    <dgm:cxn modelId="{04DE0550-6A46-4523-9B48-97CBE2972EA7}" type="presParOf" srcId="{FB612CA2-EE62-4ED1-809B-DAFA24966BDB}" destId="{219AB7A4-655E-48CF-A0E3-D1691495DD77}" srcOrd="0" destOrd="0" presId="urn:microsoft.com/office/officeart/2005/8/layout/hierarchy2"/>
    <dgm:cxn modelId="{26F71953-62D1-470D-B10B-EC539B3812DB}" type="presParOf" srcId="{FB612CA2-EE62-4ED1-809B-DAFA24966BDB}" destId="{AEA17DE6-2903-43EE-B43E-DF7B328FFEEC}" srcOrd="1" destOrd="0" presId="urn:microsoft.com/office/officeart/2005/8/layout/hierarchy2"/>
    <dgm:cxn modelId="{DE852AF4-019B-47A3-A1A2-1DDDD44F9825}" type="presParOf" srcId="{AEA17DE6-2903-43EE-B43E-DF7B328FFEEC}" destId="{A38F8106-1FDB-41F5-8992-30672DF2ABCE}" srcOrd="0" destOrd="0" presId="urn:microsoft.com/office/officeart/2005/8/layout/hierarchy2"/>
    <dgm:cxn modelId="{6C514F10-403C-4287-BFB4-845E1A597955}" type="presParOf" srcId="{A38F8106-1FDB-41F5-8992-30672DF2ABCE}" destId="{29A57296-59B6-4AD2-8804-AB0B639CD830}" srcOrd="0" destOrd="0" presId="urn:microsoft.com/office/officeart/2005/8/layout/hierarchy2"/>
    <dgm:cxn modelId="{71747F55-0121-4A3E-9715-0D3215F3340B}" type="presParOf" srcId="{AEA17DE6-2903-43EE-B43E-DF7B328FFEEC}" destId="{110F6447-E074-48DC-A855-768572375101}" srcOrd="1" destOrd="0" presId="urn:microsoft.com/office/officeart/2005/8/layout/hierarchy2"/>
    <dgm:cxn modelId="{672E26F1-3897-419D-8512-ED2828E6BDCC}" type="presParOf" srcId="{110F6447-E074-48DC-A855-768572375101}" destId="{923620A2-E2F3-4168-B96D-280537B983B8}" srcOrd="0" destOrd="0" presId="urn:microsoft.com/office/officeart/2005/8/layout/hierarchy2"/>
    <dgm:cxn modelId="{EA96A913-C68D-49ED-AEBB-5B9E0D9A7C5A}" type="presParOf" srcId="{110F6447-E074-48DC-A855-768572375101}" destId="{D659BCD3-2728-4E14-B7C1-E290AF7F17A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6CFF31-546C-47AC-935B-75155644248F}" type="doc">
      <dgm:prSet loTypeId="urn:microsoft.com/office/officeart/2009/3/layout/CircleRelationship" loCatId="relationship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A0D8F29-0924-40F8-89E5-5AB76B9BF708}">
      <dgm:prSet phldrT="[Texto]" custT="1"/>
      <dgm:spPr/>
      <dgm:t>
        <a:bodyPr/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Femicidios</a:t>
          </a:r>
        </a:p>
      </dgm:t>
    </dgm:pt>
    <dgm:pt modelId="{04684791-CA72-4AD9-9ECB-2B8F4ECCFCB2}" type="parTrans" cxnId="{0580AE4D-8BB7-4479-8B11-1233F7E983D5}">
      <dgm:prSet/>
      <dgm:spPr/>
      <dgm:t>
        <a:bodyPr/>
        <a:lstStyle/>
        <a:p>
          <a:endParaRPr lang="es-ES"/>
        </a:p>
      </dgm:t>
    </dgm:pt>
    <dgm:pt modelId="{505BEF42-A982-4877-9D86-44D0C05A587D}" type="sibTrans" cxnId="{0580AE4D-8BB7-4479-8B11-1233F7E983D5}">
      <dgm:prSet/>
      <dgm:spPr/>
      <dgm:t>
        <a:bodyPr/>
        <a:lstStyle/>
        <a:p>
          <a:endParaRPr lang="es-ES"/>
        </a:p>
      </dgm:t>
    </dgm:pt>
    <dgm:pt modelId="{9EF71F74-B788-4F2E-A8CD-74437BE042FD}">
      <dgm:prSet phldrT="[Texto]" custT="1"/>
      <dgm:spPr/>
      <dgm:t>
        <a:bodyPr/>
        <a:lstStyle/>
        <a:p>
          <a:r>
            <a:rPr lang="es-ES" sz="3200" kern="1200" dirty="0">
              <a:solidFill>
                <a:schemeClr val="bg1"/>
              </a:solidFill>
              <a:latin typeface="Glacial Indifference"/>
              <a:ea typeface="+mn-ea"/>
              <a:cs typeface="+mn-cs"/>
            </a:rPr>
            <a:t>Suicidio en contexto de VG</a:t>
          </a:r>
        </a:p>
      </dgm:t>
    </dgm:pt>
    <dgm:pt modelId="{72F3D557-1985-479C-B6C7-F8A15282F6B7}" type="parTrans" cxnId="{075EDF27-59E7-4A24-9C87-A410C270A70E}">
      <dgm:prSet/>
      <dgm:spPr/>
      <dgm:t>
        <a:bodyPr/>
        <a:lstStyle/>
        <a:p>
          <a:endParaRPr lang="es-ES"/>
        </a:p>
      </dgm:t>
    </dgm:pt>
    <dgm:pt modelId="{F9619AD5-6796-4D98-9295-592237E898CE}" type="sibTrans" cxnId="{075EDF27-59E7-4A24-9C87-A410C270A70E}">
      <dgm:prSet/>
      <dgm:spPr/>
      <dgm:t>
        <a:bodyPr/>
        <a:lstStyle/>
        <a:p>
          <a:endParaRPr lang="es-ES"/>
        </a:p>
      </dgm:t>
    </dgm:pt>
    <dgm:pt modelId="{E944349E-9E78-4E0C-8F89-ADA909DB1A42}">
      <dgm:prSet phldrT="[Texto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MED en contexto de VG</a:t>
          </a:r>
        </a:p>
      </dgm:t>
    </dgm:pt>
    <dgm:pt modelId="{F17BC7D7-B739-4CE3-82C0-D6515E49084D}" type="parTrans" cxnId="{E0A24550-FBB4-490E-A405-8E38318BB35F}">
      <dgm:prSet/>
      <dgm:spPr/>
      <dgm:t>
        <a:bodyPr/>
        <a:lstStyle/>
        <a:p>
          <a:endParaRPr lang="es-ES"/>
        </a:p>
      </dgm:t>
    </dgm:pt>
    <dgm:pt modelId="{0F6A7B6D-5A1D-432A-B446-D379F3CA1DEB}" type="sibTrans" cxnId="{E0A24550-FBB4-490E-A405-8E38318BB35F}">
      <dgm:prSet/>
      <dgm:spPr/>
      <dgm:t>
        <a:bodyPr/>
        <a:lstStyle/>
        <a:p>
          <a:endParaRPr lang="es-ES"/>
        </a:p>
      </dgm:t>
    </dgm:pt>
    <dgm:pt modelId="{B2FFC23C-2808-468E-9BDD-C053C39721F8}">
      <dgm:prSet phldrT="[Texto]" custT="1"/>
      <dgm:spPr/>
      <dgm:t>
        <a:bodyPr/>
        <a:lstStyle/>
        <a:p>
          <a:r>
            <a:rPr lang="es-ES" sz="18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Femicidio Vinculado</a:t>
          </a:r>
        </a:p>
      </dgm:t>
    </dgm:pt>
    <dgm:pt modelId="{9EC4DE8D-7A20-4B34-9840-FF7392810399}" type="parTrans" cxnId="{86FAA52C-3F89-4E55-80F9-54E3D4EDCACB}">
      <dgm:prSet/>
      <dgm:spPr/>
      <dgm:t>
        <a:bodyPr/>
        <a:lstStyle/>
        <a:p>
          <a:endParaRPr lang="es-ES"/>
        </a:p>
      </dgm:t>
    </dgm:pt>
    <dgm:pt modelId="{D7A1BE45-3AF0-4CBE-A1C1-4E7DDBC1CA44}" type="sibTrans" cxnId="{86FAA52C-3F89-4E55-80F9-54E3D4EDCACB}">
      <dgm:prSet/>
      <dgm:spPr/>
      <dgm:t>
        <a:bodyPr/>
        <a:lstStyle/>
        <a:p>
          <a:endParaRPr lang="es-ES"/>
        </a:p>
      </dgm:t>
    </dgm:pt>
    <dgm:pt modelId="{A6C6B434-965B-401B-B462-1483C313D431}">
      <dgm:prSet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Suicidio del Agresor</a:t>
          </a:r>
        </a:p>
      </dgm:t>
    </dgm:pt>
    <dgm:pt modelId="{08A87FD1-8D53-4555-9E4E-5B2475254905}" type="sibTrans" cxnId="{9EB92E71-1E21-41DB-9043-98FE09A1A6E9}">
      <dgm:prSet/>
      <dgm:spPr/>
      <dgm:t>
        <a:bodyPr/>
        <a:lstStyle/>
        <a:p>
          <a:endParaRPr lang="es-ES"/>
        </a:p>
      </dgm:t>
    </dgm:pt>
    <dgm:pt modelId="{D75A0E8E-1FA4-4987-9006-6CCC21E70357}" type="parTrans" cxnId="{9EB92E71-1E21-41DB-9043-98FE09A1A6E9}">
      <dgm:prSet/>
      <dgm:spPr/>
      <dgm:t>
        <a:bodyPr/>
        <a:lstStyle/>
        <a:p>
          <a:endParaRPr lang="es-ES"/>
        </a:p>
      </dgm:t>
    </dgm:pt>
    <dgm:pt modelId="{CCCC7EAA-B0DF-4BC9-AF7C-D8552F5B77C7}" type="pres">
      <dgm:prSet presAssocID="{E76CFF31-546C-47AC-935B-75155644248F}" presName="Name0" presStyleCnt="0">
        <dgm:presLayoutVars>
          <dgm:chMax val="1"/>
          <dgm:chPref val="1"/>
        </dgm:presLayoutVars>
      </dgm:prSet>
      <dgm:spPr/>
    </dgm:pt>
    <dgm:pt modelId="{1FBC7902-01E8-4989-B9BC-EFC30C905D39}" type="pres">
      <dgm:prSet presAssocID="{BA0D8F29-0924-40F8-89E5-5AB76B9BF708}" presName="Parent" presStyleLbl="node0" presStyleIdx="0" presStyleCnt="1" custScaleX="144632" custScaleY="139185" custLinFactNeighborX="4432" custLinFactNeighborY="69">
        <dgm:presLayoutVars>
          <dgm:chMax val="5"/>
          <dgm:chPref val="5"/>
        </dgm:presLayoutVars>
      </dgm:prSet>
      <dgm:spPr/>
    </dgm:pt>
    <dgm:pt modelId="{C74D68D2-54AC-43B2-A6DD-A503E97C4E0C}" type="pres">
      <dgm:prSet presAssocID="{BA0D8F29-0924-40F8-89E5-5AB76B9BF708}" presName="Accent1" presStyleLbl="node1" presStyleIdx="0" presStyleCnt="17"/>
      <dgm:spPr/>
    </dgm:pt>
    <dgm:pt modelId="{94C4A4E2-F826-4393-9C26-5C7FAB3E0B62}" type="pres">
      <dgm:prSet presAssocID="{BA0D8F29-0924-40F8-89E5-5AB76B9BF708}" presName="Accent2" presStyleLbl="node1" presStyleIdx="1" presStyleCnt="17"/>
      <dgm:spPr/>
    </dgm:pt>
    <dgm:pt modelId="{627B424C-9087-4B86-AAC0-14FECB69CB08}" type="pres">
      <dgm:prSet presAssocID="{BA0D8F29-0924-40F8-89E5-5AB76B9BF708}" presName="Accent3" presStyleLbl="node1" presStyleIdx="2" presStyleCnt="17"/>
      <dgm:spPr/>
    </dgm:pt>
    <dgm:pt modelId="{17BFDD93-EAC0-48B0-94DC-C1F65EB14B56}" type="pres">
      <dgm:prSet presAssocID="{BA0D8F29-0924-40F8-89E5-5AB76B9BF708}" presName="Accent4" presStyleLbl="node1" presStyleIdx="3" presStyleCnt="17"/>
      <dgm:spPr/>
    </dgm:pt>
    <dgm:pt modelId="{107F9385-397E-4A07-A983-C0079892CE99}" type="pres">
      <dgm:prSet presAssocID="{BA0D8F29-0924-40F8-89E5-5AB76B9BF708}" presName="Accent5" presStyleLbl="node1" presStyleIdx="4" presStyleCnt="17"/>
      <dgm:spPr/>
    </dgm:pt>
    <dgm:pt modelId="{6FBDEED0-1556-4849-8063-C1C9747C1467}" type="pres">
      <dgm:prSet presAssocID="{BA0D8F29-0924-40F8-89E5-5AB76B9BF708}" presName="Accent6" presStyleLbl="node1" presStyleIdx="5" presStyleCnt="17"/>
      <dgm:spPr/>
    </dgm:pt>
    <dgm:pt modelId="{5A50D9A9-57E8-4CCA-A23D-78C7E4813306}" type="pres">
      <dgm:prSet presAssocID="{9EF71F74-B788-4F2E-A8CD-74437BE042FD}" presName="Child1" presStyleLbl="node1" presStyleIdx="6" presStyleCnt="17" custScaleX="196407" custScaleY="188384" custLinFactNeighborX="-64057" custLinFactNeighborY="438">
        <dgm:presLayoutVars>
          <dgm:chMax val="0"/>
          <dgm:chPref val="0"/>
        </dgm:presLayoutVars>
      </dgm:prSet>
      <dgm:spPr/>
    </dgm:pt>
    <dgm:pt modelId="{53B0C70B-C762-491D-9C01-5DF9D6D5CD77}" type="pres">
      <dgm:prSet presAssocID="{9EF71F74-B788-4F2E-A8CD-74437BE042FD}" presName="Accent7" presStyleCnt="0"/>
      <dgm:spPr/>
    </dgm:pt>
    <dgm:pt modelId="{70091D88-7032-4BAF-993D-2AA171660818}" type="pres">
      <dgm:prSet presAssocID="{9EF71F74-B788-4F2E-A8CD-74437BE042FD}" presName="AccentHold1" presStyleLbl="node1" presStyleIdx="7" presStyleCnt="17"/>
      <dgm:spPr/>
    </dgm:pt>
    <dgm:pt modelId="{2908A1D5-38CE-4A7E-A7DD-0FBEAC069EF8}" type="pres">
      <dgm:prSet presAssocID="{9EF71F74-B788-4F2E-A8CD-74437BE042FD}" presName="Accent8" presStyleCnt="0"/>
      <dgm:spPr/>
    </dgm:pt>
    <dgm:pt modelId="{1C1AC135-0D56-43EB-940F-97103A57FF79}" type="pres">
      <dgm:prSet presAssocID="{9EF71F74-B788-4F2E-A8CD-74437BE042FD}" presName="AccentHold2" presStyleLbl="node1" presStyleIdx="8" presStyleCnt="17"/>
      <dgm:spPr/>
    </dgm:pt>
    <dgm:pt modelId="{641842D9-DE3F-4CE6-8714-95BA1F36A378}" type="pres">
      <dgm:prSet presAssocID="{A6C6B434-965B-401B-B462-1483C313D431}" presName="Child2" presStyleLbl="node1" presStyleIdx="9" presStyleCnt="17" custScaleX="164691" custScaleY="161263" custLinFactNeighborX="668" custLinFactNeighborY="-13061">
        <dgm:presLayoutVars>
          <dgm:chMax val="0"/>
          <dgm:chPref val="0"/>
        </dgm:presLayoutVars>
      </dgm:prSet>
      <dgm:spPr/>
    </dgm:pt>
    <dgm:pt modelId="{180BB492-DCD3-440A-AED4-34BE5271E901}" type="pres">
      <dgm:prSet presAssocID="{A6C6B434-965B-401B-B462-1483C313D431}" presName="Accent9" presStyleCnt="0"/>
      <dgm:spPr/>
    </dgm:pt>
    <dgm:pt modelId="{422CB4DE-904F-4533-91C5-57520FDD9A61}" type="pres">
      <dgm:prSet presAssocID="{A6C6B434-965B-401B-B462-1483C313D431}" presName="AccentHold1" presStyleLbl="node1" presStyleIdx="10" presStyleCnt="17"/>
      <dgm:spPr/>
    </dgm:pt>
    <dgm:pt modelId="{29E644F4-14B4-4912-AE20-0B343670D119}" type="pres">
      <dgm:prSet presAssocID="{A6C6B434-965B-401B-B462-1483C313D431}" presName="Accent10" presStyleCnt="0"/>
      <dgm:spPr/>
    </dgm:pt>
    <dgm:pt modelId="{5AA3548C-6EC1-4EA2-907A-C136301B688C}" type="pres">
      <dgm:prSet presAssocID="{A6C6B434-965B-401B-B462-1483C313D431}" presName="AccentHold2" presStyleLbl="node1" presStyleIdx="11" presStyleCnt="17"/>
      <dgm:spPr/>
    </dgm:pt>
    <dgm:pt modelId="{A9EE016E-C14F-47CA-8DB3-2138D536C199}" type="pres">
      <dgm:prSet presAssocID="{A6C6B434-965B-401B-B462-1483C313D431}" presName="Accent11" presStyleCnt="0"/>
      <dgm:spPr/>
    </dgm:pt>
    <dgm:pt modelId="{DE743DDC-1F72-40A2-9476-C545567111B2}" type="pres">
      <dgm:prSet presAssocID="{A6C6B434-965B-401B-B462-1483C313D431}" presName="AccentHold3" presStyleLbl="node1" presStyleIdx="12" presStyleCnt="17"/>
      <dgm:spPr/>
    </dgm:pt>
    <dgm:pt modelId="{55D4F7CD-46E0-42E5-ACA4-763D7637C911}" type="pres">
      <dgm:prSet presAssocID="{E944349E-9E78-4E0C-8F89-ADA909DB1A42}" presName="Child3" presStyleLbl="node1" presStyleIdx="13" presStyleCnt="17" custScaleX="143072" custScaleY="116479" custLinFactNeighborX="-50397" custLinFactNeighborY="-15980">
        <dgm:presLayoutVars>
          <dgm:chMax val="0"/>
          <dgm:chPref val="0"/>
        </dgm:presLayoutVars>
      </dgm:prSet>
      <dgm:spPr/>
    </dgm:pt>
    <dgm:pt modelId="{0BBB79B8-E74D-43B7-9433-87F41F0CDE18}" type="pres">
      <dgm:prSet presAssocID="{E944349E-9E78-4E0C-8F89-ADA909DB1A42}" presName="Accent12" presStyleCnt="0"/>
      <dgm:spPr/>
    </dgm:pt>
    <dgm:pt modelId="{7158DDD8-551E-468B-AB59-0BD948C9AF65}" type="pres">
      <dgm:prSet presAssocID="{E944349E-9E78-4E0C-8F89-ADA909DB1A42}" presName="AccentHold1" presStyleLbl="node1" presStyleIdx="14" presStyleCnt="17" custLinFactY="-17857" custLinFactNeighborX="-24796" custLinFactNeighborY="-100000"/>
      <dgm:spPr/>
    </dgm:pt>
    <dgm:pt modelId="{F85833DC-8115-4A46-9920-E41A396C3BE6}" type="pres">
      <dgm:prSet presAssocID="{B2FFC23C-2808-468E-9BDD-C053C39721F8}" presName="Child4" presStyleLbl="node1" presStyleIdx="15" presStyleCnt="17" custScaleX="131498" custScaleY="122946" custLinFactNeighborX="-1652" custLinFactNeighborY="-1364">
        <dgm:presLayoutVars>
          <dgm:chMax val="0"/>
          <dgm:chPref val="0"/>
        </dgm:presLayoutVars>
      </dgm:prSet>
      <dgm:spPr/>
    </dgm:pt>
    <dgm:pt modelId="{3622C9B6-788D-4A34-AF4D-93DA865E72C8}" type="pres">
      <dgm:prSet presAssocID="{B2FFC23C-2808-468E-9BDD-C053C39721F8}" presName="Accent13" presStyleCnt="0"/>
      <dgm:spPr/>
    </dgm:pt>
    <dgm:pt modelId="{2BC46DFC-FBFE-498C-9E8B-C6319709B6B7}" type="pres">
      <dgm:prSet presAssocID="{B2FFC23C-2808-468E-9BDD-C053C39721F8}" presName="AccentHold1" presStyleLbl="node1" presStyleIdx="16" presStyleCnt="17"/>
      <dgm:spPr/>
    </dgm:pt>
  </dgm:ptLst>
  <dgm:cxnLst>
    <dgm:cxn modelId="{65E38323-A8DB-454D-9DAA-6D4AAFF7BA2F}" type="presOf" srcId="{E944349E-9E78-4E0C-8F89-ADA909DB1A42}" destId="{55D4F7CD-46E0-42E5-ACA4-763D7637C911}" srcOrd="0" destOrd="0" presId="urn:microsoft.com/office/officeart/2009/3/layout/CircleRelationship"/>
    <dgm:cxn modelId="{075EDF27-59E7-4A24-9C87-A410C270A70E}" srcId="{BA0D8F29-0924-40F8-89E5-5AB76B9BF708}" destId="{9EF71F74-B788-4F2E-A8CD-74437BE042FD}" srcOrd="0" destOrd="0" parTransId="{72F3D557-1985-479C-B6C7-F8A15282F6B7}" sibTransId="{F9619AD5-6796-4D98-9295-592237E898CE}"/>
    <dgm:cxn modelId="{86FAA52C-3F89-4E55-80F9-54E3D4EDCACB}" srcId="{BA0D8F29-0924-40F8-89E5-5AB76B9BF708}" destId="{B2FFC23C-2808-468E-9BDD-C053C39721F8}" srcOrd="3" destOrd="0" parTransId="{9EC4DE8D-7A20-4B34-9840-FF7392810399}" sibTransId="{D7A1BE45-3AF0-4CBE-A1C1-4E7DDBC1CA44}"/>
    <dgm:cxn modelId="{69707E67-373A-4478-A88E-382B05081071}" type="presOf" srcId="{A6C6B434-965B-401B-B462-1483C313D431}" destId="{641842D9-DE3F-4CE6-8714-95BA1F36A378}" srcOrd="0" destOrd="0" presId="urn:microsoft.com/office/officeart/2009/3/layout/CircleRelationship"/>
    <dgm:cxn modelId="{0580AE4D-8BB7-4479-8B11-1233F7E983D5}" srcId="{E76CFF31-546C-47AC-935B-75155644248F}" destId="{BA0D8F29-0924-40F8-89E5-5AB76B9BF708}" srcOrd="0" destOrd="0" parTransId="{04684791-CA72-4AD9-9ECB-2B8F4ECCFCB2}" sibTransId="{505BEF42-A982-4877-9D86-44D0C05A587D}"/>
    <dgm:cxn modelId="{E0A24550-FBB4-490E-A405-8E38318BB35F}" srcId="{BA0D8F29-0924-40F8-89E5-5AB76B9BF708}" destId="{E944349E-9E78-4E0C-8F89-ADA909DB1A42}" srcOrd="2" destOrd="0" parTransId="{F17BC7D7-B739-4CE3-82C0-D6515E49084D}" sibTransId="{0F6A7B6D-5A1D-432A-B446-D379F3CA1DEB}"/>
    <dgm:cxn modelId="{9EB92E71-1E21-41DB-9043-98FE09A1A6E9}" srcId="{BA0D8F29-0924-40F8-89E5-5AB76B9BF708}" destId="{A6C6B434-965B-401B-B462-1483C313D431}" srcOrd="1" destOrd="0" parTransId="{D75A0E8E-1FA4-4987-9006-6CCC21E70357}" sibTransId="{08A87FD1-8D53-4555-9E4E-5B2475254905}"/>
    <dgm:cxn modelId="{7C8CCC52-0DAE-4590-B139-D216DC83EA91}" type="presOf" srcId="{E76CFF31-546C-47AC-935B-75155644248F}" destId="{CCCC7EAA-B0DF-4BC9-AF7C-D8552F5B77C7}" srcOrd="0" destOrd="0" presId="urn:microsoft.com/office/officeart/2009/3/layout/CircleRelationship"/>
    <dgm:cxn modelId="{51C96675-0F15-460F-9BB3-6741169ED02D}" type="presOf" srcId="{BA0D8F29-0924-40F8-89E5-5AB76B9BF708}" destId="{1FBC7902-01E8-4989-B9BC-EFC30C905D39}" srcOrd="0" destOrd="0" presId="urn:microsoft.com/office/officeart/2009/3/layout/CircleRelationship"/>
    <dgm:cxn modelId="{F0A27EB7-7A27-47B5-8EDF-FFCF5597958A}" type="presOf" srcId="{9EF71F74-B788-4F2E-A8CD-74437BE042FD}" destId="{5A50D9A9-57E8-4CCA-A23D-78C7E4813306}" srcOrd="0" destOrd="0" presId="urn:microsoft.com/office/officeart/2009/3/layout/CircleRelationship"/>
    <dgm:cxn modelId="{51C075D4-4A04-47F9-A8C4-C7E1FFEFE570}" type="presOf" srcId="{B2FFC23C-2808-468E-9BDD-C053C39721F8}" destId="{F85833DC-8115-4A46-9920-E41A396C3BE6}" srcOrd="0" destOrd="0" presId="urn:microsoft.com/office/officeart/2009/3/layout/CircleRelationship"/>
    <dgm:cxn modelId="{9FDC1A56-2696-4F6C-979C-54193B36C92A}" type="presParOf" srcId="{CCCC7EAA-B0DF-4BC9-AF7C-D8552F5B77C7}" destId="{1FBC7902-01E8-4989-B9BC-EFC30C905D39}" srcOrd="0" destOrd="0" presId="urn:microsoft.com/office/officeart/2009/3/layout/CircleRelationship"/>
    <dgm:cxn modelId="{4F287273-FA63-406E-8F4F-8E4000F0F59A}" type="presParOf" srcId="{CCCC7EAA-B0DF-4BC9-AF7C-D8552F5B77C7}" destId="{C74D68D2-54AC-43B2-A6DD-A503E97C4E0C}" srcOrd="1" destOrd="0" presId="urn:microsoft.com/office/officeart/2009/3/layout/CircleRelationship"/>
    <dgm:cxn modelId="{64630C10-B890-4F61-BAFB-039302400772}" type="presParOf" srcId="{CCCC7EAA-B0DF-4BC9-AF7C-D8552F5B77C7}" destId="{94C4A4E2-F826-4393-9C26-5C7FAB3E0B62}" srcOrd="2" destOrd="0" presId="urn:microsoft.com/office/officeart/2009/3/layout/CircleRelationship"/>
    <dgm:cxn modelId="{3C2A9EFE-0215-48A7-8230-AFEC3975C9F5}" type="presParOf" srcId="{CCCC7EAA-B0DF-4BC9-AF7C-D8552F5B77C7}" destId="{627B424C-9087-4B86-AAC0-14FECB69CB08}" srcOrd="3" destOrd="0" presId="urn:microsoft.com/office/officeart/2009/3/layout/CircleRelationship"/>
    <dgm:cxn modelId="{BD68C713-1E3D-4F67-8AF0-F7D92F4D6119}" type="presParOf" srcId="{CCCC7EAA-B0DF-4BC9-AF7C-D8552F5B77C7}" destId="{17BFDD93-EAC0-48B0-94DC-C1F65EB14B56}" srcOrd="4" destOrd="0" presId="urn:microsoft.com/office/officeart/2009/3/layout/CircleRelationship"/>
    <dgm:cxn modelId="{84EA2BCB-A645-495B-B16F-F26DFD9E66B7}" type="presParOf" srcId="{CCCC7EAA-B0DF-4BC9-AF7C-D8552F5B77C7}" destId="{107F9385-397E-4A07-A983-C0079892CE99}" srcOrd="5" destOrd="0" presId="urn:microsoft.com/office/officeart/2009/3/layout/CircleRelationship"/>
    <dgm:cxn modelId="{58D7E329-D8FF-4E90-890F-0D6AD421D891}" type="presParOf" srcId="{CCCC7EAA-B0DF-4BC9-AF7C-D8552F5B77C7}" destId="{6FBDEED0-1556-4849-8063-C1C9747C1467}" srcOrd="6" destOrd="0" presId="urn:microsoft.com/office/officeart/2009/3/layout/CircleRelationship"/>
    <dgm:cxn modelId="{64B1739C-83F3-47F7-BFCA-544303140420}" type="presParOf" srcId="{CCCC7EAA-B0DF-4BC9-AF7C-D8552F5B77C7}" destId="{5A50D9A9-57E8-4CCA-A23D-78C7E4813306}" srcOrd="7" destOrd="0" presId="urn:microsoft.com/office/officeart/2009/3/layout/CircleRelationship"/>
    <dgm:cxn modelId="{B37130EC-BEFE-495D-8A8A-42B98E7195FD}" type="presParOf" srcId="{CCCC7EAA-B0DF-4BC9-AF7C-D8552F5B77C7}" destId="{53B0C70B-C762-491D-9C01-5DF9D6D5CD77}" srcOrd="8" destOrd="0" presId="urn:microsoft.com/office/officeart/2009/3/layout/CircleRelationship"/>
    <dgm:cxn modelId="{3702AE71-66F7-4EDD-ACF9-B8840585E2C2}" type="presParOf" srcId="{53B0C70B-C762-491D-9C01-5DF9D6D5CD77}" destId="{70091D88-7032-4BAF-993D-2AA171660818}" srcOrd="0" destOrd="0" presId="urn:microsoft.com/office/officeart/2009/3/layout/CircleRelationship"/>
    <dgm:cxn modelId="{5B43457F-B05D-40D0-A65E-C88EB7DFF192}" type="presParOf" srcId="{CCCC7EAA-B0DF-4BC9-AF7C-D8552F5B77C7}" destId="{2908A1D5-38CE-4A7E-A7DD-0FBEAC069EF8}" srcOrd="9" destOrd="0" presId="urn:microsoft.com/office/officeart/2009/3/layout/CircleRelationship"/>
    <dgm:cxn modelId="{80EDFB6E-7499-435A-8CF4-FD852E6A8E38}" type="presParOf" srcId="{2908A1D5-38CE-4A7E-A7DD-0FBEAC069EF8}" destId="{1C1AC135-0D56-43EB-940F-97103A57FF79}" srcOrd="0" destOrd="0" presId="urn:microsoft.com/office/officeart/2009/3/layout/CircleRelationship"/>
    <dgm:cxn modelId="{6195D588-4D16-4251-9869-2880234C8B4F}" type="presParOf" srcId="{CCCC7EAA-B0DF-4BC9-AF7C-D8552F5B77C7}" destId="{641842D9-DE3F-4CE6-8714-95BA1F36A378}" srcOrd="10" destOrd="0" presId="urn:microsoft.com/office/officeart/2009/3/layout/CircleRelationship"/>
    <dgm:cxn modelId="{F97444AA-62B9-452D-94E1-54EF772E1EBE}" type="presParOf" srcId="{CCCC7EAA-B0DF-4BC9-AF7C-D8552F5B77C7}" destId="{180BB492-DCD3-440A-AED4-34BE5271E901}" srcOrd="11" destOrd="0" presId="urn:microsoft.com/office/officeart/2009/3/layout/CircleRelationship"/>
    <dgm:cxn modelId="{7EC2B94C-CF2B-4A02-9FE5-DA086F09E3B3}" type="presParOf" srcId="{180BB492-DCD3-440A-AED4-34BE5271E901}" destId="{422CB4DE-904F-4533-91C5-57520FDD9A61}" srcOrd="0" destOrd="0" presId="urn:microsoft.com/office/officeart/2009/3/layout/CircleRelationship"/>
    <dgm:cxn modelId="{71ECA2DA-22FF-480C-A3BF-B054F6CF9DAE}" type="presParOf" srcId="{CCCC7EAA-B0DF-4BC9-AF7C-D8552F5B77C7}" destId="{29E644F4-14B4-4912-AE20-0B343670D119}" srcOrd="12" destOrd="0" presId="urn:microsoft.com/office/officeart/2009/3/layout/CircleRelationship"/>
    <dgm:cxn modelId="{C9CF61C7-7C24-474E-9D5B-E879F06A69ED}" type="presParOf" srcId="{29E644F4-14B4-4912-AE20-0B343670D119}" destId="{5AA3548C-6EC1-4EA2-907A-C136301B688C}" srcOrd="0" destOrd="0" presId="urn:microsoft.com/office/officeart/2009/3/layout/CircleRelationship"/>
    <dgm:cxn modelId="{A700E2D4-CBC4-4E0E-96DF-A53F61E25BF0}" type="presParOf" srcId="{CCCC7EAA-B0DF-4BC9-AF7C-D8552F5B77C7}" destId="{A9EE016E-C14F-47CA-8DB3-2138D536C199}" srcOrd="13" destOrd="0" presId="urn:microsoft.com/office/officeart/2009/3/layout/CircleRelationship"/>
    <dgm:cxn modelId="{DBCA44B9-A01F-41B4-AF1C-903ADD91AAEA}" type="presParOf" srcId="{A9EE016E-C14F-47CA-8DB3-2138D536C199}" destId="{DE743DDC-1F72-40A2-9476-C545567111B2}" srcOrd="0" destOrd="0" presId="urn:microsoft.com/office/officeart/2009/3/layout/CircleRelationship"/>
    <dgm:cxn modelId="{6C299E99-18E7-4EEC-8705-B564D2974D73}" type="presParOf" srcId="{CCCC7EAA-B0DF-4BC9-AF7C-D8552F5B77C7}" destId="{55D4F7CD-46E0-42E5-ACA4-763D7637C911}" srcOrd="14" destOrd="0" presId="urn:microsoft.com/office/officeart/2009/3/layout/CircleRelationship"/>
    <dgm:cxn modelId="{CE2B7A7E-BE10-4DF0-9571-8A7F94CADB78}" type="presParOf" srcId="{CCCC7EAA-B0DF-4BC9-AF7C-D8552F5B77C7}" destId="{0BBB79B8-E74D-43B7-9433-87F41F0CDE18}" srcOrd="15" destOrd="0" presId="urn:microsoft.com/office/officeart/2009/3/layout/CircleRelationship"/>
    <dgm:cxn modelId="{FC097014-B4C8-4B49-8955-A3837CDFAC25}" type="presParOf" srcId="{0BBB79B8-E74D-43B7-9433-87F41F0CDE18}" destId="{7158DDD8-551E-468B-AB59-0BD948C9AF65}" srcOrd="0" destOrd="0" presId="urn:microsoft.com/office/officeart/2009/3/layout/CircleRelationship"/>
    <dgm:cxn modelId="{13361F13-590C-40C6-8378-B190D01BFC4E}" type="presParOf" srcId="{CCCC7EAA-B0DF-4BC9-AF7C-D8552F5B77C7}" destId="{F85833DC-8115-4A46-9920-E41A396C3BE6}" srcOrd="16" destOrd="0" presId="urn:microsoft.com/office/officeart/2009/3/layout/CircleRelationship"/>
    <dgm:cxn modelId="{B91BB1AB-14E1-4EF4-8A2E-9728AC4F134E}" type="presParOf" srcId="{CCCC7EAA-B0DF-4BC9-AF7C-D8552F5B77C7}" destId="{3622C9B6-788D-4A34-AF4D-93DA865E72C8}" srcOrd="17" destOrd="0" presId="urn:microsoft.com/office/officeart/2009/3/layout/CircleRelationship"/>
    <dgm:cxn modelId="{6C7FDF47-0B67-4041-B095-1FB298DEC6DF}" type="presParOf" srcId="{3622C9B6-788D-4A34-AF4D-93DA865E72C8}" destId="{2BC46DFC-FBFE-498C-9E8B-C6319709B6B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0B429-8A92-434B-89EC-95581EE89328}">
      <dsp:nvSpPr>
        <dsp:cNvPr id="0" name=""/>
        <dsp:cNvSpPr/>
      </dsp:nvSpPr>
      <dsp:spPr>
        <a:xfrm>
          <a:off x="6685" y="1354350"/>
          <a:ext cx="1560458" cy="780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Muerte</a:t>
          </a:r>
        </a:p>
      </dsp:txBody>
      <dsp:txXfrm>
        <a:off x="29537" y="1377202"/>
        <a:ext cx="1514754" cy="734525"/>
      </dsp:txXfrm>
    </dsp:sp>
    <dsp:sp modelId="{9A084205-BDCB-4D53-A6C5-9C9DC67CC4C7}">
      <dsp:nvSpPr>
        <dsp:cNvPr id="0" name=""/>
        <dsp:cNvSpPr/>
      </dsp:nvSpPr>
      <dsp:spPr>
        <a:xfrm rot="19457599">
          <a:off x="1494893" y="1505625"/>
          <a:ext cx="768684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768684" y="145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860019" y="1500931"/>
        <a:ext cx="38434" cy="38434"/>
      </dsp:txXfrm>
    </dsp:sp>
    <dsp:sp modelId="{FA792899-39C9-4EEE-93D2-4FAE011BC074}">
      <dsp:nvSpPr>
        <dsp:cNvPr id="0" name=""/>
        <dsp:cNvSpPr/>
      </dsp:nvSpPr>
      <dsp:spPr>
        <a:xfrm>
          <a:off x="2191327" y="905718"/>
          <a:ext cx="1560458" cy="780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Naturales o Patológicas</a:t>
          </a:r>
        </a:p>
      </dsp:txBody>
      <dsp:txXfrm>
        <a:off x="2214179" y="928570"/>
        <a:ext cx="1514754" cy="734525"/>
      </dsp:txXfrm>
    </dsp:sp>
    <dsp:sp modelId="{B99F1ABE-02E2-488E-B54F-A0CF61CD039B}">
      <dsp:nvSpPr>
        <dsp:cNvPr id="0" name=""/>
        <dsp:cNvSpPr/>
      </dsp:nvSpPr>
      <dsp:spPr>
        <a:xfrm rot="2142401">
          <a:off x="1494893" y="1954257"/>
          <a:ext cx="768684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768684" y="1452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1860019" y="1949563"/>
        <a:ext cx="38434" cy="38434"/>
      </dsp:txXfrm>
    </dsp:sp>
    <dsp:sp modelId="{0FD1C23C-E397-4FF3-BEDF-6C1D7DEE4280}">
      <dsp:nvSpPr>
        <dsp:cNvPr id="0" name=""/>
        <dsp:cNvSpPr/>
      </dsp:nvSpPr>
      <dsp:spPr>
        <a:xfrm>
          <a:off x="2191327" y="1802982"/>
          <a:ext cx="1560458" cy="780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No Naturales</a:t>
          </a:r>
        </a:p>
      </dsp:txBody>
      <dsp:txXfrm>
        <a:off x="2214179" y="1825834"/>
        <a:ext cx="1514754" cy="734525"/>
      </dsp:txXfrm>
    </dsp:sp>
    <dsp:sp modelId="{D6EFA4F7-6F05-4A14-AE6B-772A94F69D77}">
      <dsp:nvSpPr>
        <dsp:cNvPr id="0" name=""/>
        <dsp:cNvSpPr/>
      </dsp:nvSpPr>
      <dsp:spPr>
        <a:xfrm rot="19457599">
          <a:off x="3679536" y="1954257"/>
          <a:ext cx="768684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768684" y="145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044661" y="1949563"/>
        <a:ext cx="38434" cy="38434"/>
      </dsp:txXfrm>
    </dsp:sp>
    <dsp:sp modelId="{068C8071-8BD4-4C93-BA8E-D7BE997A763D}">
      <dsp:nvSpPr>
        <dsp:cNvPr id="0" name=""/>
        <dsp:cNvSpPr/>
      </dsp:nvSpPr>
      <dsp:spPr>
        <a:xfrm>
          <a:off x="4375970" y="1354350"/>
          <a:ext cx="1560458" cy="780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Accidentales</a:t>
          </a:r>
          <a:endParaRPr lang="es-ES" sz="2000" kern="1200" dirty="0"/>
        </a:p>
      </dsp:txBody>
      <dsp:txXfrm>
        <a:off x="4398822" y="1377202"/>
        <a:ext cx="1514754" cy="734525"/>
      </dsp:txXfrm>
    </dsp:sp>
    <dsp:sp modelId="{DD025C41-4042-4741-8E72-CB9AE8880E6F}">
      <dsp:nvSpPr>
        <dsp:cNvPr id="0" name=""/>
        <dsp:cNvSpPr/>
      </dsp:nvSpPr>
      <dsp:spPr>
        <a:xfrm rot="2142401">
          <a:off x="3679536" y="2402889"/>
          <a:ext cx="768684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768684" y="1452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4044661" y="2398195"/>
        <a:ext cx="38434" cy="38434"/>
      </dsp:txXfrm>
    </dsp:sp>
    <dsp:sp modelId="{A9FACB0A-1A12-418B-9DFE-EFF74E754CC8}">
      <dsp:nvSpPr>
        <dsp:cNvPr id="0" name=""/>
        <dsp:cNvSpPr/>
      </dsp:nvSpPr>
      <dsp:spPr>
        <a:xfrm>
          <a:off x="4375970" y="2251614"/>
          <a:ext cx="1560458" cy="780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Violentas</a:t>
          </a:r>
        </a:p>
      </dsp:txBody>
      <dsp:txXfrm>
        <a:off x="4398822" y="2274466"/>
        <a:ext cx="1514754" cy="734525"/>
      </dsp:txXfrm>
    </dsp:sp>
    <dsp:sp modelId="{B4B6B391-508F-4930-B800-E6C93F68C783}">
      <dsp:nvSpPr>
        <dsp:cNvPr id="0" name=""/>
        <dsp:cNvSpPr/>
      </dsp:nvSpPr>
      <dsp:spPr>
        <a:xfrm rot="17945813">
          <a:off x="5606737" y="2066415"/>
          <a:ext cx="1283567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1283567" y="1452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216432" y="2048849"/>
        <a:ext cx="64178" cy="64178"/>
      </dsp:txXfrm>
    </dsp:sp>
    <dsp:sp modelId="{8C5D5311-CFB3-4C64-A42B-EB678F06C9E4}">
      <dsp:nvSpPr>
        <dsp:cNvPr id="0" name=""/>
        <dsp:cNvSpPr/>
      </dsp:nvSpPr>
      <dsp:spPr>
        <a:xfrm>
          <a:off x="6560613" y="1130034"/>
          <a:ext cx="1560458" cy="780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Homicidios</a:t>
          </a:r>
        </a:p>
      </dsp:txBody>
      <dsp:txXfrm>
        <a:off x="6583465" y="1152886"/>
        <a:ext cx="1514754" cy="734525"/>
      </dsp:txXfrm>
    </dsp:sp>
    <dsp:sp modelId="{7391C45E-3E8D-4C19-A4B9-4A5B92F23712}">
      <dsp:nvSpPr>
        <dsp:cNvPr id="0" name=""/>
        <dsp:cNvSpPr/>
      </dsp:nvSpPr>
      <dsp:spPr>
        <a:xfrm rot="19457599">
          <a:off x="8048821" y="1281309"/>
          <a:ext cx="768684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768684" y="1452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8413946" y="1276615"/>
        <a:ext cx="38434" cy="38434"/>
      </dsp:txXfrm>
    </dsp:sp>
    <dsp:sp modelId="{CBC9FCE7-2EBF-4DAF-BFF6-2092774F7CDB}">
      <dsp:nvSpPr>
        <dsp:cNvPr id="0" name=""/>
        <dsp:cNvSpPr/>
      </dsp:nvSpPr>
      <dsp:spPr>
        <a:xfrm>
          <a:off x="8745255" y="681402"/>
          <a:ext cx="1560458" cy="780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Femicidios</a:t>
          </a:r>
        </a:p>
      </dsp:txBody>
      <dsp:txXfrm>
        <a:off x="8768107" y="704254"/>
        <a:ext cx="1514754" cy="734525"/>
      </dsp:txXfrm>
    </dsp:sp>
    <dsp:sp modelId="{7E91C198-F4BD-4FD6-9975-2CC852DAB869}">
      <dsp:nvSpPr>
        <dsp:cNvPr id="0" name=""/>
        <dsp:cNvSpPr/>
      </dsp:nvSpPr>
      <dsp:spPr>
        <a:xfrm rot="2142401">
          <a:off x="8048821" y="1729941"/>
          <a:ext cx="768684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768684" y="1452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8413946" y="1725247"/>
        <a:ext cx="38434" cy="38434"/>
      </dsp:txXfrm>
    </dsp:sp>
    <dsp:sp modelId="{9AA436FA-0BB8-499B-9FB3-585A82B1ABFF}">
      <dsp:nvSpPr>
        <dsp:cNvPr id="0" name=""/>
        <dsp:cNvSpPr/>
      </dsp:nvSpPr>
      <dsp:spPr>
        <a:xfrm>
          <a:off x="8745255" y="1578666"/>
          <a:ext cx="1560458" cy="780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Femicidios vinculados</a:t>
          </a:r>
        </a:p>
      </dsp:txBody>
      <dsp:txXfrm>
        <a:off x="8768107" y="1601518"/>
        <a:ext cx="1514754" cy="734525"/>
      </dsp:txXfrm>
    </dsp:sp>
    <dsp:sp modelId="{42DB474D-D94F-4DCC-BA65-32F00A740E77}">
      <dsp:nvSpPr>
        <dsp:cNvPr id="0" name=""/>
        <dsp:cNvSpPr/>
      </dsp:nvSpPr>
      <dsp:spPr>
        <a:xfrm rot="1186030">
          <a:off x="5916887" y="2739363"/>
          <a:ext cx="663266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663266" y="1452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231939" y="2737305"/>
        <a:ext cx="33163" cy="33163"/>
      </dsp:txXfrm>
    </dsp:sp>
    <dsp:sp modelId="{EB340AE2-7720-47F2-BBB4-30CF0173856D}">
      <dsp:nvSpPr>
        <dsp:cNvPr id="0" name=""/>
        <dsp:cNvSpPr/>
      </dsp:nvSpPr>
      <dsp:spPr>
        <a:xfrm>
          <a:off x="6560613" y="2475930"/>
          <a:ext cx="1560458" cy="780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MED</a:t>
          </a:r>
        </a:p>
      </dsp:txBody>
      <dsp:txXfrm>
        <a:off x="6583465" y="2498782"/>
        <a:ext cx="1514754" cy="734525"/>
      </dsp:txXfrm>
    </dsp:sp>
    <dsp:sp modelId="{847416F6-DE10-4D61-B7D1-CFC03D762796}">
      <dsp:nvSpPr>
        <dsp:cNvPr id="0" name=""/>
        <dsp:cNvSpPr/>
      </dsp:nvSpPr>
      <dsp:spPr>
        <a:xfrm>
          <a:off x="8121072" y="2851521"/>
          <a:ext cx="624183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624183" y="1452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8417559" y="2850440"/>
        <a:ext cx="31209" cy="31209"/>
      </dsp:txXfrm>
    </dsp:sp>
    <dsp:sp modelId="{38B23326-454E-4BB1-8716-3DC96B67333E}">
      <dsp:nvSpPr>
        <dsp:cNvPr id="0" name=""/>
        <dsp:cNvSpPr/>
      </dsp:nvSpPr>
      <dsp:spPr>
        <a:xfrm>
          <a:off x="8745255" y="2475930"/>
          <a:ext cx="1560458" cy="780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En contexto de VG</a:t>
          </a:r>
        </a:p>
      </dsp:txBody>
      <dsp:txXfrm>
        <a:off x="8768107" y="2498782"/>
        <a:ext cx="1514754" cy="734525"/>
      </dsp:txXfrm>
    </dsp:sp>
    <dsp:sp modelId="{8A302F87-A4C8-4F44-B0B4-5A54A250422C}">
      <dsp:nvSpPr>
        <dsp:cNvPr id="0" name=""/>
        <dsp:cNvSpPr/>
      </dsp:nvSpPr>
      <dsp:spPr>
        <a:xfrm rot="3654187">
          <a:off x="5606737" y="3187994"/>
          <a:ext cx="1283567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1283567" y="1452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6216432" y="3170429"/>
        <a:ext cx="64178" cy="64178"/>
      </dsp:txXfrm>
    </dsp:sp>
    <dsp:sp modelId="{219AB7A4-655E-48CF-A0E3-D1691495DD77}">
      <dsp:nvSpPr>
        <dsp:cNvPr id="0" name=""/>
        <dsp:cNvSpPr/>
      </dsp:nvSpPr>
      <dsp:spPr>
        <a:xfrm>
          <a:off x="6560613" y="3373194"/>
          <a:ext cx="1560458" cy="780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Suicidio</a:t>
          </a:r>
        </a:p>
      </dsp:txBody>
      <dsp:txXfrm>
        <a:off x="6583465" y="3396046"/>
        <a:ext cx="1514754" cy="734525"/>
      </dsp:txXfrm>
    </dsp:sp>
    <dsp:sp modelId="{A38F8106-1FDB-41F5-8992-30672DF2ABCE}">
      <dsp:nvSpPr>
        <dsp:cNvPr id="0" name=""/>
        <dsp:cNvSpPr/>
      </dsp:nvSpPr>
      <dsp:spPr>
        <a:xfrm>
          <a:off x="8121072" y="3748784"/>
          <a:ext cx="624183" cy="29047"/>
        </a:xfrm>
        <a:custGeom>
          <a:avLst/>
          <a:gdLst/>
          <a:ahLst/>
          <a:cxnLst/>
          <a:rect l="0" t="0" r="0" b="0"/>
          <a:pathLst>
            <a:path>
              <a:moveTo>
                <a:pt x="0" y="14523"/>
              </a:moveTo>
              <a:lnTo>
                <a:pt x="624183" y="14523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" kern="1200"/>
        </a:p>
      </dsp:txBody>
      <dsp:txXfrm>
        <a:off x="8417559" y="3747704"/>
        <a:ext cx="31209" cy="31209"/>
      </dsp:txXfrm>
    </dsp:sp>
    <dsp:sp modelId="{923620A2-E2F3-4168-B96D-280537B983B8}">
      <dsp:nvSpPr>
        <dsp:cNvPr id="0" name=""/>
        <dsp:cNvSpPr/>
      </dsp:nvSpPr>
      <dsp:spPr>
        <a:xfrm>
          <a:off x="8745255" y="3373194"/>
          <a:ext cx="1560458" cy="7802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En contexto de VG</a:t>
          </a:r>
        </a:p>
      </dsp:txBody>
      <dsp:txXfrm>
        <a:off x="8768107" y="3396046"/>
        <a:ext cx="1514754" cy="734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BC7902-01E8-4989-B9BC-EFC30C905D39}">
      <dsp:nvSpPr>
        <dsp:cNvPr id="0" name=""/>
        <dsp:cNvSpPr/>
      </dsp:nvSpPr>
      <dsp:spPr>
        <a:xfrm>
          <a:off x="2103410" y="-310023"/>
          <a:ext cx="4586063" cy="44135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4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Femicidios</a:t>
          </a:r>
        </a:p>
      </dsp:txBody>
      <dsp:txXfrm>
        <a:off x="2775023" y="336332"/>
        <a:ext cx="3242837" cy="3120875"/>
      </dsp:txXfrm>
    </dsp:sp>
    <dsp:sp modelId="{C74D68D2-54AC-43B2-A6DD-A503E97C4E0C}">
      <dsp:nvSpPr>
        <dsp:cNvPr id="0" name=""/>
        <dsp:cNvSpPr/>
      </dsp:nvSpPr>
      <dsp:spPr>
        <a:xfrm>
          <a:off x="4479983" y="164309"/>
          <a:ext cx="352533" cy="35291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4C4A4E2-F826-4393-9C26-5C7FAB3E0B62}">
      <dsp:nvSpPr>
        <dsp:cNvPr id="0" name=""/>
        <dsp:cNvSpPr/>
      </dsp:nvSpPr>
      <dsp:spPr>
        <a:xfrm>
          <a:off x="3645481" y="3244500"/>
          <a:ext cx="255619" cy="255460"/>
        </a:xfrm>
        <a:prstGeom prst="ellipse">
          <a:avLst/>
        </a:prstGeom>
        <a:gradFill rotWithShape="0">
          <a:gsLst>
            <a:gs pos="0">
              <a:schemeClr val="accent2">
                <a:hueOff val="-90960"/>
                <a:satOff val="-5246"/>
                <a:lumOff val="5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"/>
                <a:satOff val="-5246"/>
                <a:lumOff val="5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"/>
                <a:satOff val="-5246"/>
                <a:lumOff val="5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27B424C-9087-4B86-AAC0-14FECB69CB08}">
      <dsp:nvSpPr>
        <dsp:cNvPr id="0" name=""/>
        <dsp:cNvSpPr/>
      </dsp:nvSpPr>
      <dsp:spPr>
        <a:xfrm>
          <a:off x="6045570" y="1595834"/>
          <a:ext cx="255619" cy="255460"/>
        </a:xfrm>
        <a:prstGeom prst="ellipse">
          <a:avLst/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7BFDD93-EAC0-48B0-94DC-C1F65EB14B56}">
      <dsp:nvSpPr>
        <dsp:cNvPr id="0" name=""/>
        <dsp:cNvSpPr/>
      </dsp:nvSpPr>
      <dsp:spPr>
        <a:xfrm>
          <a:off x="4824061" y="3516045"/>
          <a:ext cx="352533" cy="352913"/>
        </a:xfrm>
        <a:prstGeom prst="ellipse">
          <a:avLst/>
        </a:prstGeom>
        <a:gradFill rotWithShape="0">
          <a:gsLst>
            <a:gs pos="0">
              <a:schemeClr val="accent2">
                <a:hueOff val="-272881"/>
                <a:satOff val="-15736"/>
                <a:lumOff val="161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72881"/>
                <a:satOff val="-15736"/>
                <a:lumOff val="161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72881"/>
                <a:satOff val="-15736"/>
                <a:lumOff val="161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07F9385-397E-4A07-A983-C0079892CE99}">
      <dsp:nvSpPr>
        <dsp:cNvPr id="0" name=""/>
        <dsp:cNvSpPr/>
      </dsp:nvSpPr>
      <dsp:spPr>
        <a:xfrm>
          <a:off x="3717028" y="665296"/>
          <a:ext cx="255619" cy="255460"/>
        </a:xfrm>
        <a:prstGeom prst="ellipse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FBDEED0-1556-4849-8063-C1C9747C1467}">
      <dsp:nvSpPr>
        <dsp:cNvPr id="0" name=""/>
        <dsp:cNvSpPr/>
      </dsp:nvSpPr>
      <dsp:spPr>
        <a:xfrm>
          <a:off x="2912445" y="2128043"/>
          <a:ext cx="255619" cy="255460"/>
        </a:xfrm>
        <a:prstGeom prst="ellipse">
          <a:avLst/>
        </a:prstGeom>
        <a:gradFill rotWithShape="0">
          <a:gsLst>
            <a:gs pos="0">
              <a:schemeClr val="accent2">
                <a:hueOff val="-454801"/>
                <a:satOff val="-26228"/>
                <a:lumOff val="269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54801"/>
                <a:satOff val="-26228"/>
                <a:lumOff val="269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54801"/>
                <a:satOff val="-26228"/>
                <a:lumOff val="269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50D9A9-57E8-4CCA-A23D-78C7E4813306}">
      <dsp:nvSpPr>
        <dsp:cNvPr id="0" name=""/>
        <dsp:cNvSpPr/>
      </dsp:nvSpPr>
      <dsp:spPr>
        <a:xfrm>
          <a:off x="232018" y="316972"/>
          <a:ext cx="2531987" cy="2428512"/>
        </a:xfrm>
        <a:prstGeom prst="ellipse">
          <a:avLst/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200" kern="1200" dirty="0">
              <a:solidFill>
                <a:schemeClr val="bg1"/>
              </a:solidFill>
              <a:latin typeface="Glacial Indifference"/>
              <a:ea typeface="+mn-ea"/>
              <a:cs typeface="+mn-cs"/>
            </a:rPr>
            <a:t>Suicidio en contexto de VG</a:t>
          </a:r>
        </a:p>
      </dsp:txBody>
      <dsp:txXfrm>
        <a:off x="602819" y="672619"/>
        <a:ext cx="1790385" cy="1717218"/>
      </dsp:txXfrm>
    </dsp:sp>
    <dsp:sp modelId="{70091D88-7032-4BAF-993D-2AA171660818}">
      <dsp:nvSpPr>
        <dsp:cNvPr id="0" name=""/>
        <dsp:cNvSpPr/>
      </dsp:nvSpPr>
      <dsp:spPr>
        <a:xfrm>
          <a:off x="4123547" y="676649"/>
          <a:ext cx="352533" cy="352913"/>
        </a:xfrm>
        <a:prstGeom prst="ellipse">
          <a:avLst/>
        </a:prstGeom>
        <a:gradFill rotWithShape="0">
          <a:gsLst>
            <a:gs pos="0">
              <a:schemeClr val="accent2">
                <a:hueOff val="-636721"/>
                <a:satOff val="-36718"/>
                <a:lumOff val="37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36721"/>
                <a:satOff val="-36718"/>
                <a:lumOff val="37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36721"/>
                <a:satOff val="-36718"/>
                <a:lumOff val="37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1AC135-0D56-43EB-940F-97103A57FF79}">
      <dsp:nvSpPr>
        <dsp:cNvPr id="0" name=""/>
        <dsp:cNvSpPr/>
      </dsp:nvSpPr>
      <dsp:spPr>
        <a:xfrm>
          <a:off x="1800859" y="2547661"/>
          <a:ext cx="637422" cy="637704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41842D9-DE3F-4CE6-8714-95BA1F36A378}">
      <dsp:nvSpPr>
        <dsp:cNvPr id="0" name=""/>
        <dsp:cNvSpPr/>
      </dsp:nvSpPr>
      <dsp:spPr>
        <a:xfrm>
          <a:off x="5758829" y="-120343"/>
          <a:ext cx="2123119" cy="2078888"/>
        </a:xfrm>
        <a:prstGeom prst="ellipse">
          <a:avLst/>
        </a:prstGeom>
        <a:gradFill rotWithShape="0">
          <a:gsLst>
            <a:gs pos="0">
              <a:schemeClr val="accent2">
                <a:hueOff val="-818642"/>
                <a:satOff val="-47210"/>
                <a:lumOff val="48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8642"/>
                <a:satOff val="-47210"/>
                <a:lumOff val="48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8642"/>
                <a:satOff val="-47210"/>
                <a:lumOff val="48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Suicidio del Agresor</a:t>
          </a:r>
        </a:p>
      </dsp:txBody>
      <dsp:txXfrm>
        <a:off x="6069753" y="184103"/>
        <a:ext cx="1501271" cy="1469996"/>
      </dsp:txXfrm>
    </dsp:sp>
    <dsp:sp modelId="{422CB4DE-904F-4533-91C5-57520FDD9A61}">
      <dsp:nvSpPr>
        <dsp:cNvPr id="0" name=""/>
        <dsp:cNvSpPr/>
      </dsp:nvSpPr>
      <dsp:spPr>
        <a:xfrm>
          <a:off x="5591569" y="1164863"/>
          <a:ext cx="352533" cy="352913"/>
        </a:xfrm>
        <a:prstGeom prst="ellipse">
          <a:avLst/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AA3548C-6EC1-4EA2-907A-C136301B688C}">
      <dsp:nvSpPr>
        <dsp:cNvPr id="0" name=""/>
        <dsp:cNvSpPr/>
      </dsp:nvSpPr>
      <dsp:spPr>
        <a:xfrm>
          <a:off x="1558249" y="3306473"/>
          <a:ext cx="255619" cy="255460"/>
        </a:xfrm>
        <a:prstGeom prst="ellipse">
          <a:avLst/>
        </a:prstGeom>
        <a:gradFill rotWithShape="0">
          <a:gsLst>
            <a:gs pos="0">
              <a:schemeClr val="accent2">
                <a:hueOff val="-1000562"/>
                <a:satOff val="-57701"/>
                <a:lumOff val="59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00562"/>
                <a:satOff val="-57701"/>
                <a:lumOff val="59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00562"/>
                <a:satOff val="-57701"/>
                <a:lumOff val="59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743DDC-1F72-40A2-9476-C545567111B2}">
      <dsp:nvSpPr>
        <dsp:cNvPr id="0" name=""/>
        <dsp:cNvSpPr/>
      </dsp:nvSpPr>
      <dsp:spPr>
        <a:xfrm>
          <a:off x="4105335" y="2942678"/>
          <a:ext cx="255619" cy="255460"/>
        </a:xfrm>
        <a:prstGeom prst="ellipse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D4F7CD-46E0-42E5-ACA4-763D7637C911}">
      <dsp:nvSpPr>
        <dsp:cNvPr id="0" name=""/>
        <dsp:cNvSpPr/>
      </dsp:nvSpPr>
      <dsp:spPr>
        <a:xfrm>
          <a:off x="5846075" y="2190498"/>
          <a:ext cx="1844417" cy="1501564"/>
        </a:xfrm>
        <a:prstGeom prst="ellipse">
          <a:avLst/>
        </a:prstGeom>
        <a:gradFill rotWithShape="0">
          <a:gsLst>
            <a:gs pos="0">
              <a:schemeClr val="accent2">
                <a:hueOff val="-1182482"/>
                <a:satOff val="-68191"/>
                <a:lumOff val="70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82482"/>
                <a:satOff val="-68191"/>
                <a:lumOff val="70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82482"/>
                <a:satOff val="-68191"/>
                <a:lumOff val="70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MED en contexto de VG</a:t>
          </a:r>
        </a:p>
      </dsp:txBody>
      <dsp:txXfrm>
        <a:off x="6116184" y="2410397"/>
        <a:ext cx="1304199" cy="1061766"/>
      </dsp:txXfrm>
    </dsp:sp>
    <dsp:sp modelId="{7158DDD8-551E-468B-AB59-0BD948C9AF65}">
      <dsp:nvSpPr>
        <dsp:cNvPr id="0" name=""/>
        <dsp:cNvSpPr/>
      </dsp:nvSpPr>
      <dsp:spPr>
        <a:xfrm>
          <a:off x="6346428" y="2156698"/>
          <a:ext cx="255619" cy="255460"/>
        </a:xfrm>
        <a:prstGeom prst="ellipse">
          <a:avLst/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85833DC-8115-4A46-9920-E41A396C3BE6}">
      <dsp:nvSpPr>
        <dsp:cNvPr id="0" name=""/>
        <dsp:cNvSpPr/>
      </dsp:nvSpPr>
      <dsp:spPr>
        <a:xfrm>
          <a:off x="2848776" y="3440444"/>
          <a:ext cx="1695211" cy="1584932"/>
        </a:xfrm>
        <a:prstGeom prst="ellipse">
          <a:avLst/>
        </a:prstGeom>
        <a:gradFill rotWithShape="0">
          <a:gsLst>
            <a:gs pos="0">
              <a:schemeClr val="accent2">
                <a:hueOff val="-1364403"/>
                <a:satOff val="-78683"/>
                <a:lumOff val="808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64403"/>
                <a:satOff val="-78683"/>
                <a:lumOff val="808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64403"/>
                <a:satOff val="-78683"/>
                <a:lumOff val="808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solidFill>
                <a:prstClr val="white"/>
              </a:solidFill>
              <a:latin typeface="Glacial Indifference"/>
              <a:ea typeface="+mn-ea"/>
              <a:cs typeface="+mn-cs"/>
            </a:rPr>
            <a:t>Femicidio Vinculado</a:t>
          </a:r>
        </a:p>
      </dsp:txBody>
      <dsp:txXfrm>
        <a:off x="3097034" y="3672552"/>
        <a:ext cx="1198695" cy="1120716"/>
      </dsp:txXfrm>
    </dsp:sp>
    <dsp:sp modelId="{2BC46DFC-FBFE-498C-9E8B-C6319709B6B7}">
      <dsp:nvSpPr>
        <dsp:cNvPr id="0" name=""/>
        <dsp:cNvSpPr/>
      </dsp:nvSpPr>
      <dsp:spPr>
        <a:xfrm>
          <a:off x="4224364" y="3562406"/>
          <a:ext cx="255619" cy="255460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F0298-61D3-2F1A-1A7F-3061B5DB1B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8E328F-44D3-3265-00EA-2C51733A14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270E82-4744-7103-431E-F6396F21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57B1-B5BA-4BEC-B8F5-9841C3147264}" type="datetimeFigureOut">
              <a:rPr lang="es-AR" smtClean="0"/>
              <a:t>31/7/2023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7FB758-19BB-028A-B031-07C51E808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24A938-0BE2-C241-D1B2-A768909A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B96-8056-41B8-A9B7-04230AC25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8722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0DB634-6310-E9C0-1323-6B6F3E77C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0250244-FACD-F7A9-DD50-2F015AC87D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44F5EF-246B-9C44-D721-47E1D494A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57B1-B5BA-4BEC-B8F5-9841C3147264}" type="datetimeFigureOut">
              <a:rPr lang="es-AR" smtClean="0"/>
              <a:t>31/7/2023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0068EE-F0B4-62F4-F5BD-DFE9CD94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A616F55-0029-60A8-DC5D-72EFC63B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B96-8056-41B8-A9B7-04230AC25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31163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2F012DA-DFF0-59F2-A9AD-0237DE98E9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EC3C4C-84B4-4F2C-C23E-16DA20235F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298728-A5F4-3FE5-2AC3-BCAC930E0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57B1-B5BA-4BEC-B8F5-9841C3147264}" type="datetimeFigureOut">
              <a:rPr lang="es-AR" smtClean="0"/>
              <a:t>31/7/2023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FE55BE-056D-7107-B807-6B6AF7E3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605E59-D497-63AA-CD52-DEC88A6FF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B96-8056-41B8-A9B7-04230AC25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4115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70B471-C6EC-CD02-7CB4-01D008871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84868D-879F-A499-85FD-DA616EA11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81971C-EA93-48AC-AB18-6B567F7A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57B1-B5BA-4BEC-B8F5-9841C3147264}" type="datetimeFigureOut">
              <a:rPr lang="es-AR" smtClean="0"/>
              <a:t>31/7/2023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0BB946-4AA7-6639-F3F4-3D4AE9BC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801F47-6A57-AEC0-9EE1-04E11D5D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B96-8056-41B8-A9B7-04230AC25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128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3AB652-20C5-5FC4-DDAF-AB42A5EC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ABB6EF-1159-F130-72A2-FE23D0D67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9E3BE-68FE-C414-3537-A8105D3CD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57B1-B5BA-4BEC-B8F5-9841C3147264}" type="datetimeFigureOut">
              <a:rPr lang="es-AR" smtClean="0"/>
              <a:t>31/7/2023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DB933F-9090-8D0B-3175-E55C189AE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28632F-7A9F-A52C-21A3-5422C2B91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B96-8056-41B8-A9B7-04230AC25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13270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D4450-0362-3809-FD5C-934F37A56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417B34-9BD7-F974-5D9E-3D6D5497C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7E5E2C-F6A4-8180-96B2-E12B4DFAB3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466EFE9-8DD5-12BF-740D-C93251BFC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57B1-B5BA-4BEC-B8F5-9841C3147264}" type="datetimeFigureOut">
              <a:rPr lang="es-AR" smtClean="0"/>
              <a:t>31/7/2023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F4F7307-84BB-AECD-4342-693D53E3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FBD7B3-7C16-079E-BB0D-492ACE5CA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B96-8056-41B8-A9B7-04230AC25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9338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9929A-8C21-0042-FBE9-19E703C02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FFC159-F000-CF71-D959-B120B9486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02ED0E-FD67-9897-E4D9-39BE4D4841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668AF4B-E24D-38B6-D46C-4CF77EEF4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C272025-E97E-C035-EDD0-5006EF141F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4176B76-1A01-9110-85AA-50067A937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57B1-B5BA-4BEC-B8F5-9841C3147264}" type="datetimeFigureOut">
              <a:rPr lang="es-AR" smtClean="0"/>
              <a:t>31/7/2023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00667E8-4DEC-FA00-0DA1-4CC72F9E9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3A496FD-1341-62A1-301E-84A2B1A4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B96-8056-41B8-A9B7-04230AC25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56773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0EFC0-F12F-633B-AC97-12918A8A3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606EAD-623C-4B1B-1C07-29679A99B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57B1-B5BA-4BEC-B8F5-9841C3147264}" type="datetimeFigureOut">
              <a:rPr lang="es-AR" smtClean="0"/>
              <a:t>31/7/2023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27846-E31A-9BB8-488A-18A5BBF2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C0AC03-0751-1CF3-A927-D30C0141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B96-8056-41B8-A9B7-04230AC25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09861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4F679BD-7E0C-0EA6-1446-B109E8C9B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57B1-B5BA-4BEC-B8F5-9841C3147264}" type="datetimeFigureOut">
              <a:rPr lang="es-AR" smtClean="0"/>
              <a:t>31/7/2023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DF09321-4D5A-1ADE-C47F-9C488F936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D0EE01D-EA07-9738-8099-6ADB5EBF3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B96-8056-41B8-A9B7-04230AC25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9575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A2C00B-15E2-7305-0B25-23D4109E9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E9F418-E931-68A0-5794-353D9A940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A0904FA-3A9B-E9B2-1B4C-2BC3D4E78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03B1D65-407C-0E58-EE28-C52E624F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57B1-B5BA-4BEC-B8F5-9841C3147264}" type="datetimeFigureOut">
              <a:rPr lang="es-AR" smtClean="0"/>
              <a:t>31/7/2023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A60411-F113-6603-DB72-C10FEE4D6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B91F20-8B7C-78D0-252D-CACDABDF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B96-8056-41B8-A9B7-04230AC25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4959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402E6D-729C-96E4-69AD-01D89502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73143C3-8811-AE9B-0007-7593CDCFF8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01EC73-686A-4BD1-D2B9-58870534E0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E7EC119-4C1C-BB14-C861-5CA7E480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357B1-B5BA-4BEC-B8F5-9841C3147264}" type="datetimeFigureOut">
              <a:rPr lang="es-AR" smtClean="0"/>
              <a:t>31/7/2023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FCAE5B2-A8C5-D808-9195-0EDE7EF3F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76725C-8954-829F-9E68-3283C7D36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2DB96-8056-41B8-A9B7-04230AC25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38150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197486D-A19D-98AB-554A-509AE44E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87188E-A6DE-B774-127C-C9BA6726A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8C164E-9B7C-1031-1B86-B3F22E2D7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357B1-B5BA-4BEC-B8F5-9841C3147264}" type="datetimeFigureOut">
              <a:rPr lang="es-AR" smtClean="0"/>
              <a:t>31/7/2023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03CABC-5CBE-9769-F866-A8CC44859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A07067-D2D3-D448-64B0-F4C9352384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2DB96-8056-41B8-A9B7-04230AC25149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087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4.svg"/><Relationship Id="rId10" Type="http://schemas.openxmlformats.org/officeDocument/2006/relationships/diagramData" Target="../diagrams/data1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3.svg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12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3.svg"/><Relationship Id="rId5" Type="http://schemas.openxmlformats.org/officeDocument/2006/relationships/image" Target="../media/image8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diagramColors" Target="../diagrams/colors2.xml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2.xml"/><Relationship Id="rId5" Type="http://schemas.openxmlformats.org/officeDocument/2006/relationships/image" Target="../media/image4.svg"/><Relationship Id="rId15" Type="http://schemas.openxmlformats.org/officeDocument/2006/relationships/image" Target="../media/image10.png"/><Relationship Id="rId10" Type="http://schemas.openxmlformats.org/officeDocument/2006/relationships/diagramData" Target="../diagrams/data2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microsoft.com/office/2007/relationships/diagramDrawing" Target="../diagrams/drawin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" y="1"/>
            <a:ext cx="978731" cy="9787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" y="1957464"/>
            <a:ext cx="978731" cy="97873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" y="978732"/>
            <a:ext cx="978731" cy="9787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" y="2936195"/>
            <a:ext cx="978731" cy="97873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" y="4893659"/>
            <a:ext cx="978731" cy="97873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" y="5872390"/>
            <a:ext cx="978731" cy="978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 flipV="1">
            <a:off x="971853" y="5879269"/>
            <a:ext cx="978731" cy="9787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950585" y="5879269"/>
            <a:ext cx="978731" cy="9787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1" y="3914927"/>
            <a:ext cx="978731" cy="97873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456790" y="5559204"/>
            <a:ext cx="5884194" cy="1392593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1461219" y="685800"/>
            <a:ext cx="4454703" cy="1054280"/>
            <a:chOff x="0" y="0"/>
            <a:chExt cx="8909407" cy="2108560"/>
          </a:xfrm>
        </p:grpSpPr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>
            <a:xfrm>
              <a:off x="0" y="0"/>
              <a:ext cx="8909407" cy="2108560"/>
            </a:xfrm>
            <a:prstGeom prst="rect">
              <a:avLst/>
            </a:prstGeom>
          </p:spPr>
        </p:pic>
        <p:grpSp>
          <p:nvGrpSpPr>
            <p:cNvPr id="23" name="Group 23"/>
            <p:cNvGrpSpPr/>
            <p:nvPr/>
          </p:nvGrpSpPr>
          <p:grpSpPr>
            <a:xfrm>
              <a:off x="979497" y="655519"/>
              <a:ext cx="6972385" cy="724223"/>
              <a:chOff x="0" y="0"/>
              <a:chExt cx="1965284" cy="204134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0" y="0"/>
                <a:ext cx="1965284" cy="204134"/>
              </a:xfrm>
              <a:custGeom>
                <a:avLst/>
                <a:gdLst/>
                <a:ahLst/>
                <a:cxnLst/>
                <a:rect l="l" t="t" r="r" b="b"/>
                <a:pathLst>
                  <a:path w="1965284" h="204134">
                    <a:moveTo>
                      <a:pt x="0" y="0"/>
                    </a:moveTo>
                    <a:lnTo>
                      <a:pt x="1965284" y="0"/>
                    </a:lnTo>
                    <a:lnTo>
                      <a:pt x="1965284" y="204134"/>
                    </a:lnTo>
                    <a:lnTo>
                      <a:pt x="0" y="204134"/>
                    </a:lnTo>
                    <a:close/>
                  </a:path>
                </a:pathLst>
              </a:custGeom>
              <a:solidFill>
                <a:srgbClr val="04B1EB"/>
              </a:solidFill>
            </p:spPr>
          </p:sp>
        </p:grpSp>
        <p:sp>
          <p:nvSpPr>
            <p:cNvPr id="25" name="TextBox 25"/>
            <p:cNvSpPr txBox="1"/>
            <p:nvPr/>
          </p:nvSpPr>
          <p:spPr>
            <a:xfrm>
              <a:off x="1017208" y="659440"/>
              <a:ext cx="6896963" cy="701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6"/>
                </a:lnSpc>
              </a:pPr>
              <a:endParaRPr lang="en-US" sz="2133" spc="85" dirty="0">
                <a:solidFill>
                  <a:srgbClr val="FFFFFF"/>
                </a:solidFill>
                <a:latin typeface="Glacial Indifference Bold"/>
              </a:endParaRPr>
            </a:p>
          </p:txBody>
        </p:sp>
      </p:grp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D683264-C56E-97AD-730F-DF32E2F7EA15}"/>
              </a:ext>
            </a:extLst>
          </p:cNvPr>
          <p:cNvSpPr txBox="1"/>
          <p:nvPr/>
        </p:nvSpPr>
        <p:spPr>
          <a:xfrm flipH="1">
            <a:off x="1584961" y="1666945"/>
            <a:ext cx="827023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400" dirty="0">
                <a:solidFill>
                  <a:srgbClr val="EA9A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ven Pro Bold"/>
              </a:rPr>
              <a:t>Observatorio de Femicidios y Violencias extremas</a:t>
            </a:r>
          </a:p>
          <a:p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723901"/>
            <a:ext cx="871923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7"/>
              </a:lnSpc>
            </a:pPr>
            <a:r>
              <a:rPr lang="en-US" sz="3734" dirty="0" err="1">
                <a:solidFill>
                  <a:srgbClr val="E85F01"/>
                </a:solidFill>
                <a:latin typeface="DM Sans Bold"/>
              </a:rPr>
              <a:t>Objetivo</a:t>
            </a:r>
            <a:r>
              <a:rPr lang="en-US" sz="3734" dirty="0">
                <a:solidFill>
                  <a:srgbClr val="E85F01"/>
                </a:solidFill>
                <a:latin typeface="DM Sans Bold"/>
              </a:rPr>
              <a:t> General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49631" y="1746534"/>
            <a:ext cx="9559521" cy="236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33"/>
              </a:lnSpc>
            </a:pPr>
            <a:r>
              <a:rPr lang="es-ES" sz="2133" spc="17" dirty="0">
                <a:solidFill>
                  <a:srgbClr val="000000"/>
                </a:solidFill>
                <a:latin typeface="DM Sans"/>
              </a:rPr>
              <a:t>Un espacio de relevamiento de datos elaborados desde parámetros científicos para contribuir al fortalecimiento de las capacidades institucionales de prevención y atención de los femicidios en la Provincia de Córdoba, mediante la recolección y análisis de datos, con el propósito de aportar información objetiva, relevante y oportuna que sirva de sustento para el diseño, implementación, monitoreo y evaluación de las políticas públicas orientadas a prevenir y asistir los femicidios, en el marco de toma de decisiones basadas en evidencia. </a:t>
            </a:r>
            <a:endParaRPr lang="en-US" sz="2133" spc="17" dirty="0">
              <a:solidFill>
                <a:srgbClr val="000000"/>
              </a:solidFill>
              <a:latin typeface="DM Sans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1213269" y="1964343"/>
            <a:ext cx="978731" cy="978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9262685" y="1"/>
            <a:ext cx="978731" cy="9787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34537" y="1"/>
            <a:ext cx="978731" cy="9787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 flipH="1">
            <a:off x="11213269" y="1"/>
            <a:ext cx="978731" cy="9787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1213269" y="978732"/>
            <a:ext cx="978731" cy="978731"/>
          </a:xfrm>
          <a:prstGeom prst="rect">
            <a:avLst/>
          </a:prstGeom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B585036F-2AB8-92B5-10BD-D44EDFD3481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6633504" y="5556646"/>
            <a:ext cx="5211044" cy="12311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C5B7F-D0C5-113E-5CA5-C85F13A15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96"/>
            <a:ext cx="10140552" cy="1419086"/>
          </a:xfrm>
          <a:prstGeom prst="rect">
            <a:avLst/>
          </a:prstGeom>
          <a:noFill/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17ABB95-D8A2-574B-722A-F08933CAE2C1}"/>
              </a:ext>
            </a:extLst>
          </p:cNvPr>
          <p:cNvSpPr txBox="1"/>
          <p:nvPr/>
        </p:nvSpPr>
        <p:spPr>
          <a:xfrm>
            <a:off x="612250" y="1561459"/>
            <a:ext cx="10845580" cy="2674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Ministerio de Seguridad de la Nación - Dirección Nacional de Estadística Criminal - Sistema Nacional de Información Criminal SNIC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200" b="1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Planil</a:t>
            </a:r>
            <a:r>
              <a:rPr lang="es-AR" sz="1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Sistema de Alerta Temprana SAT – Homicidios Dolosos: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AR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Relevamiento mensual a nivel provincial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AR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AR" sz="1200" dirty="0" err="1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OECSeg</a:t>
            </a:r>
            <a:r>
              <a:rPr lang="es-AR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tiene la responsabilidad de informar periódicamente (desde el año 2016).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AR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SNIC ha logrado que Córdoba realice un seguimiento sistemático de los homicidios dolosos con víctimas mujeres y</a:t>
            </a:r>
            <a:r>
              <a:rPr lang="es-AR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AR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categorizar a este suceso como femicidio.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AR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AR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plicación de una perspectiva de género en el análisis sobr</a:t>
            </a:r>
            <a:r>
              <a:rPr lang="es-AR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u</a:t>
            </a:r>
            <a:r>
              <a:rPr lang="es-AR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 matriz de datos que, como experiencia netamente local, se consolida compartiendo datos provenientes desde el Ministerio de Salud y desde el Ministerio de la Mujer, ambos de nuestra provincia. 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AR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AR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 acompañamiento y seguimiento de casos de femicidios en el SNIC es permanente y de acuerdo a las metodologías </a:t>
            </a:r>
            <a:r>
              <a:rPr lang="es-AR" sz="1200" dirty="0">
                <a:solidFill>
                  <a:srgbClr val="22222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locales y </a:t>
            </a:r>
            <a:r>
              <a:rPr lang="es-AR" sz="12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compartidas a nivel federal.</a:t>
            </a:r>
            <a:endParaRPr lang="es-A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C1EA80-579E-C01C-FAA7-EC878A8FB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3040" y="1224144"/>
            <a:ext cx="9144000" cy="441476"/>
          </a:xfrm>
        </p:spPr>
        <p:txBody>
          <a:bodyPr>
            <a:normAutofit/>
          </a:bodyPr>
          <a:lstStyle/>
          <a:p>
            <a:r>
              <a:rPr lang="es-AR" sz="1800" dirty="0"/>
              <a:t>Sistema Nacional de Información Criminal - SNIC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235602F-FC0E-6285-0528-426AAA1EFF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29396"/>
              </p:ext>
            </p:extLst>
          </p:nvPr>
        </p:nvGraphicFramePr>
        <p:xfrm>
          <a:off x="76867" y="4507467"/>
          <a:ext cx="12038265" cy="22527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6699">
                  <a:extLst>
                    <a:ext uri="{9D8B030D-6E8A-4147-A177-3AD203B41FA5}">
                      <a16:colId xmlns:a16="http://schemas.microsoft.com/office/drawing/2014/main" val="3375327983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3544916802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2914082287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4186104655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3432845216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3410016158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2573074425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390990978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1852828727"/>
                    </a:ext>
                  </a:extLst>
                </a:gridCol>
                <a:gridCol w="433398">
                  <a:extLst>
                    <a:ext uri="{9D8B030D-6E8A-4147-A177-3AD203B41FA5}">
                      <a16:colId xmlns:a16="http://schemas.microsoft.com/office/drawing/2014/main" val="3719105991"/>
                    </a:ext>
                  </a:extLst>
                </a:gridCol>
                <a:gridCol w="433398">
                  <a:extLst>
                    <a:ext uri="{9D8B030D-6E8A-4147-A177-3AD203B41FA5}">
                      <a16:colId xmlns:a16="http://schemas.microsoft.com/office/drawing/2014/main" val="3040792080"/>
                    </a:ext>
                  </a:extLst>
                </a:gridCol>
                <a:gridCol w="433398">
                  <a:extLst>
                    <a:ext uri="{9D8B030D-6E8A-4147-A177-3AD203B41FA5}">
                      <a16:colId xmlns:a16="http://schemas.microsoft.com/office/drawing/2014/main" val="2057036442"/>
                    </a:ext>
                  </a:extLst>
                </a:gridCol>
                <a:gridCol w="433398">
                  <a:extLst>
                    <a:ext uri="{9D8B030D-6E8A-4147-A177-3AD203B41FA5}">
                      <a16:colId xmlns:a16="http://schemas.microsoft.com/office/drawing/2014/main" val="2204446810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3164879432"/>
                    </a:ext>
                  </a:extLst>
                </a:gridCol>
                <a:gridCol w="433398">
                  <a:extLst>
                    <a:ext uri="{9D8B030D-6E8A-4147-A177-3AD203B41FA5}">
                      <a16:colId xmlns:a16="http://schemas.microsoft.com/office/drawing/2014/main" val="1464387532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1609769147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378990813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1343292784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2384043314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2305436660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2006704597"/>
                    </a:ext>
                  </a:extLst>
                </a:gridCol>
                <a:gridCol w="433398">
                  <a:extLst>
                    <a:ext uri="{9D8B030D-6E8A-4147-A177-3AD203B41FA5}">
                      <a16:colId xmlns:a16="http://schemas.microsoft.com/office/drawing/2014/main" val="1127439710"/>
                    </a:ext>
                  </a:extLst>
                </a:gridCol>
                <a:gridCol w="433398">
                  <a:extLst>
                    <a:ext uri="{9D8B030D-6E8A-4147-A177-3AD203B41FA5}">
                      <a16:colId xmlns:a16="http://schemas.microsoft.com/office/drawing/2014/main" val="1707298276"/>
                    </a:ext>
                  </a:extLst>
                </a:gridCol>
                <a:gridCol w="433398">
                  <a:extLst>
                    <a:ext uri="{9D8B030D-6E8A-4147-A177-3AD203B41FA5}">
                      <a16:colId xmlns:a16="http://schemas.microsoft.com/office/drawing/2014/main" val="2107706498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802131348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1025151167"/>
                    </a:ext>
                  </a:extLst>
                </a:gridCol>
                <a:gridCol w="433398">
                  <a:extLst>
                    <a:ext uri="{9D8B030D-6E8A-4147-A177-3AD203B41FA5}">
                      <a16:colId xmlns:a16="http://schemas.microsoft.com/office/drawing/2014/main" val="2534687047"/>
                    </a:ext>
                  </a:extLst>
                </a:gridCol>
                <a:gridCol w="216699">
                  <a:extLst>
                    <a:ext uri="{9D8B030D-6E8A-4147-A177-3AD203B41FA5}">
                      <a16:colId xmlns:a16="http://schemas.microsoft.com/office/drawing/2014/main" val="2996493970"/>
                    </a:ext>
                  </a:extLst>
                </a:gridCol>
                <a:gridCol w="433398">
                  <a:extLst>
                    <a:ext uri="{9D8B030D-6E8A-4147-A177-3AD203B41FA5}">
                      <a16:colId xmlns:a16="http://schemas.microsoft.com/office/drawing/2014/main" val="968335503"/>
                    </a:ext>
                  </a:extLst>
                </a:gridCol>
                <a:gridCol w="1598474">
                  <a:extLst>
                    <a:ext uri="{9D8B030D-6E8A-4147-A177-3AD203B41FA5}">
                      <a16:colId xmlns:a16="http://schemas.microsoft.com/office/drawing/2014/main" val="3054635140"/>
                    </a:ext>
                  </a:extLst>
                </a:gridCol>
                <a:gridCol w="198853">
                  <a:extLst>
                    <a:ext uri="{9D8B030D-6E8A-4147-A177-3AD203B41FA5}">
                      <a16:colId xmlns:a16="http://schemas.microsoft.com/office/drawing/2014/main" val="2558827760"/>
                    </a:ext>
                  </a:extLst>
                </a:gridCol>
                <a:gridCol w="795412">
                  <a:extLst>
                    <a:ext uri="{9D8B030D-6E8A-4147-A177-3AD203B41FA5}">
                      <a16:colId xmlns:a16="http://schemas.microsoft.com/office/drawing/2014/main" val="3224136576"/>
                    </a:ext>
                  </a:extLst>
                </a:gridCol>
                <a:gridCol w="198853">
                  <a:extLst>
                    <a:ext uri="{9D8B030D-6E8A-4147-A177-3AD203B41FA5}">
                      <a16:colId xmlns:a16="http://schemas.microsoft.com/office/drawing/2014/main" val="2331305809"/>
                    </a:ext>
                  </a:extLst>
                </a:gridCol>
                <a:gridCol w="795412">
                  <a:extLst>
                    <a:ext uri="{9D8B030D-6E8A-4147-A177-3AD203B41FA5}">
                      <a16:colId xmlns:a16="http://schemas.microsoft.com/office/drawing/2014/main" val="3950989606"/>
                    </a:ext>
                  </a:extLst>
                </a:gridCol>
              </a:tblGrid>
              <a:tr h="300493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 dirty="0">
                          <a:effectLst/>
                        </a:rPr>
                        <a:t>DATOS DEL HECHO</a:t>
                      </a:r>
                      <a:endParaRPr lang="es-AR" sz="8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DATOS DE LA VÍCTIMA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 dirty="0">
                          <a:effectLst/>
                        </a:rPr>
                        <a:t>DATOS DEL IMPUTADO</a:t>
                      </a:r>
                      <a:endParaRPr lang="es-AR" sz="8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 dirty="0">
                          <a:effectLst/>
                        </a:rPr>
                        <a:t>DATOS DEL IMPUTADO</a:t>
                      </a:r>
                      <a:endParaRPr lang="es-AR" sz="8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 dirty="0">
                          <a:effectLst/>
                        </a:rPr>
                        <a:t>Control SAT Homicidios Dolosos</a:t>
                      </a:r>
                      <a:endParaRPr lang="es-AR" sz="8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7642740"/>
                  </a:ext>
                </a:extLst>
              </a:tr>
              <a:tr h="752359">
                <a:tc>
                  <a:txBody>
                    <a:bodyPr/>
                    <a:lstStyle/>
                    <a:p>
                      <a:pPr algn="ctr" fontAlgn="ctr"/>
                      <a:r>
                        <a:rPr lang="es-ES" sz="200" u="none" strike="noStrike">
                          <a:effectLst/>
                        </a:rPr>
                        <a:t>Código de Departamento* (según codificación INDEC)</a:t>
                      </a:r>
                      <a:endParaRPr lang="es-ES" sz="2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Número de Seccional* (según codificación reportada a DNEC)</a:t>
                      </a:r>
                      <a:endParaRPr lang="es-ES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Código de Localidad* (según codificación INDEC)</a:t>
                      </a:r>
                      <a:endParaRPr lang="es-ES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Nº de Sumario*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 dirty="0">
                          <a:effectLst/>
                        </a:rPr>
                        <a:t>Fecha del hecho*</a:t>
                      </a:r>
                      <a:endParaRPr lang="es-AR" sz="8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Hora del hecho*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Nombre de la calle o ruta*</a:t>
                      </a:r>
                      <a:endParaRPr lang="es-ES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N° / altura*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Calle Intersección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(A) Tipo de lugar*</a:t>
                      </a:r>
                      <a:br>
                        <a:rPr lang="es-AR" sz="800" u="none" strike="noStrike">
                          <a:effectLst/>
                        </a:rPr>
                      </a:br>
                      <a:r>
                        <a:rPr lang="es-AR" sz="800" u="none" strike="noStrike">
                          <a:effectLst/>
                        </a:rPr>
                        <a:t>Especificar sólo código 6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(B) Arma o mecanismo </a:t>
                      </a:r>
                      <a:br>
                        <a:rPr lang="es-AR" sz="800" u="none" strike="noStrike">
                          <a:effectLst/>
                        </a:rPr>
                      </a:br>
                      <a:r>
                        <a:rPr lang="es-AR" sz="800" u="none" strike="noStrike">
                          <a:effectLst/>
                        </a:rPr>
                        <a:t>utilizado*</a:t>
                      </a:r>
                      <a:br>
                        <a:rPr lang="es-AR" sz="800" u="none" strike="noStrike">
                          <a:effectLst/>
                        </a:rPr>
                      </a:br>
                      <a:r>
                        <a:rPr lang="es-AR" sz="800" u="none" strike="noStrike">
                          <a:effectLst/>
                        </a:rPr>
                        <a:t>Especificar sólo código 3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(C) En ocasión de otro delito*</a:t>
                      </a:r>
                      <a:br>
                        <a:rPr lang="es-E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</a:br>
                      <a:r>
                        <a:rPr lang="es-E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Especificar sólo código </a:t>
                      </a:r>
                      <a:r>
                        <a:rPr lang="es-ES" sz="800" u="none" strike="noStrike" dirty="0">
                          <a:effectLst/>
                        </a:rPr>
                        <a:t>3</a:t>
                      </a:r>
                      <a:endParaRPr lang="es-ES" sz="8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(D) Motivo que origina el registro del hecho*</a:t>
                      </a:r>
                      <a:br>
                        <a:rPr lang="es-ES" sz="800" u="none" strike="noStrike">
                          <a:effectLst/>
                        </a:rPr>
                      </a:br>
                      <a:r>
                        <a:rPr lang="es-ES" sz="800" u="none" strike="noStrike">
                          <a:effectLst/>
                        </a:rPr>
                        <a:t>Especificar sólo código 4</a:t>
                      </a:r>
                      <a:endParaRPr lang="es-ES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u="none" strike="noStrike">
                          <a:effectLst/>
                        </a:rPr>
                        <a:t>(E) Sistema de coordenadas utilizado              </a:t>
                      </a:r>
                      <a:endParaRPr lang="pt-B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Coordenadas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Observaciones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Nro. Documento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 dirty="0">
                          <a:effectLst/>
                        </a:rPr>
                        <a:t>Nombre</a:t>
                      </a:r>
                      <a:endParaRPr lang="es-AR" sz="8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Apellido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(F) Sexo*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Edad*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(G) Clase*</a:t>
                      </a:r>
                      <a:br>
                        <a:rPr lang="es-ES" sz="800" u="none" strike="noStrike">
                          <a:effectLst/>
                        </a:rPr>
                      </a:br>
                      <a:r>
                        <a:rPr lang="es-ES" sz="800" u="none" strike="noStrike">
                          <a:effectLst/>
                        </a:rPr>
                        <a:t>Especificar sólo código 5</a:t>
                      </a:r>
                      <a:endParaRPr lang="es-ES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(H) Situación Ocupacional*</a:t>
                      </a:r>
                      <a:br>
                        <a:rPr lang="es-AR" sz="800" u="none" strike="noStrike">
                          <a:effectLst/>
                        </a:rPr>
                      </a:br>
                      <a:r>
                        <a:rPr lang="es-AR" sz="800" u="none" strike="noStrike">
                          <a:effectLst/>
                        </a:rPr>
                        <a:t>Especificar sólo código 14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 dirty="0">
                          <a:effectLst/>
                        </a:rPr>
                        <a:t>(J) Género*</a:t>
                      </a:r>
                      <a:br>
                        <a:rPr lang="es-AR" sz="800" u="none" strike="noStrike" dirty="0">
                          <a:effectLst/>
                        </a:rPr>
                      </a:br>
                      <a:r>
                        <a:rPr lang="es-AR" sz="800" u="none" strike="noStrike" dirty="0">
                          <a:effectLst/>
                        </a:rPr>
                        <a:t>Especificar sólo código 5</a:t>
                      </a:r>
                      <a:endParaRPr lang="es-AR" sz="8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>
                          <a:effectLst/>
                        </a:rPr>
                        <a:t>(F) Sexo*</a:t>
                      </a:r>
                      <a:endParaRPr lang="es-AR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 dirty="0">
                          <a:effectLst/>
                        </a:rPr>
                        <a:t>Edad*</a:t>
                      </a:r>
                      <a:endParaRPr lang="es-AR" sz="8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(G) Clase*</a:t>
                      </a:r>
                      <a:br>
                        <a:rPr lang="es-ES" sz="800" u="none" strike="noStrike">
                          <a:effectLst/>
                        </a:rPr>
                      </a:br>
                      <a:r>
                        <a:rPr lang="es-ES" sz="800" u="none" strike="noStrike">
                          <a:effectLst/>
                        </a:rPr>
                        <a:t>Especificar sólo código 5</a:t>
                      </a:r>
                      <a:endParaRPr lang="es-ES" sz="800" b="0" i="0" u="none" strike="noStrike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(I) Vínculo del imputado con la víctima *</a:t>
                      </a:r>
                      <a:endParaRPr lang="es-ES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 dirty="0">
                          <a:effectLst/>
                        </a:rPr>
                        <a:t>(J) Género*Especificar sólo código 5</a:t>
                      </a:r>
                      <a:endParaRPr lang="es-AR" sz="800" b="0" i="0" u="none" strike="noStrike" dirty="0">
                        <a:solidFill>
                          <a:srgbClr val="36609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 dirty="0">
                          <a:effectLst/>
                        </a:rPr>
                        <a:t>Control datos del hecho</a:t>
                      </a:r>
                      <a:endParaRPr lang="es-AR" sz="8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Comparación totales entre sexo y género VÍCTIMA</a:t>
                      </a:r>
                      <a:endParaRPr lang="es-ES" sz="8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 dirty="0">
                          <a:effectLst/>
                        </a:rPr>
                        <a:t>Control datos de la víctima</a:t>
                      </a:r>
                      <a:endParaRPr lang="es-ES" sz="8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800" u="none" strike="noStrike">
                          <a:effectLst/>
                        </a:rPr>
                        <a:t>Comparación totales entre sexo y género IMPUTADO</a:t>
                      </a:r>
                      <a:endParaRPr lang="es-ES" sz="800" b="0" i="0" u="none" strike="noStrike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AR" sz="800" u="none" strike="noStrike" dirty="0">
                          <a:effectLst/>
                        </a:rPr>
                        <a:t>Control datos del imputado</a:t>
                      </a:r>
                      <a:endParaRPr lang="es-AR" sz="800" b="0" i="0" u="none" strike="noStrike" dirty="0">
                        <a:solidFill>
                          <a:srgbClr val="80808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565" marR="1565" marT="1565" marB="0" anchor="ctr"/>
                </a:tc>
                <a:extLst>
                  <a:ext uri="{0D108BD9-81ED-4DB2-BD59-A6C34878D82A}">
                    <a16:rowId xmlns:a16="http://schemas.microsoft.com/office/drawing/2014/main" val="1412236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6830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581681" y="730250"/>
            <a:ext cx="733672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8"/>
              </a:lnSpc>
            </a:pPr>
            <a:r>
              <a:rPr lang="es-ES" sz="3734" dirty="0">
                <a:solidFill>
                  <a:srgbClr val="E85F01"/>
                </a:solidFill>
                <a:latin typeface="Maven Pro Bold"/>
              </a:rPr>
              <a:t>¿Que es lo que causa la muerte de mujeres y niñas?</a:t>
            </a:r>
            <a:endParaRPr lang="en-US" sz="3734" dirty="0">
              <a:solidFill>
                <a:srgbClr val="E85F01"/>
              </a:solidFill>
              <a:latin typeface="Maven Pro Bold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" y="1"/>
            <a:ext cx="978731" cy="9787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" y="1957464"/>
            <a:ext cx="978731" cy="9787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" y="978732"/>
            <a:ext cx="978731" cy="9787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" y="2936195"/>
            <a:ext cx="978731" cy="97873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" y="4893659"/>
            <a:ext cx="978731" cy="97873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" y="5872390"/>
            <a:ext cx="978731" cy="97873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1" y="3914927"/>
            <a:ext cx="978731" cy="978731"/>
          </a:xfrm>
          <a:prstGeom prst="rect">
            <a:avLst/>
          </a:prstGeom>
        </p:spPr>
      </p:pic>
      <p:graphicFrame>
        <p:nvGraphicFramePr>
          <p:cNvPr id="34" name="Marcador de contenido 6">
            <a:extLst>
              <a:ext uri="{FF2B5EF4-FFF2-40B4-BE49-F238E27FC236}">
                <a16:creationId xmlns:a16="http://schemas.microsoft.com/office/drawing/2014/main" id="{14E4D267-F26D-D921-DDD9-FA1B80E986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741122"/>
              </p:ext>
            </p:extLst>
          </p:nvPr>
        </p:nvGraphicFramePr>
        <p:xfrm>
          <a:off x="1320800" y="1739074"/>
          <a:ext cx="10312400" cy="483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1834400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5800" y="723901"/>
            <a:ext cx="871923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7"/>
              </a:lnSpc>
            </a:pPr>
            <a:r>
              <a:rPr lang="es-ES" sz="3734" dirty="0">
                <a:solidFill>
                  <a:srgbClr val="E85F01"/>
                </a:solidFill>
                <a:latin typeface="DM Sans Bold"/>
              </a:rPr>
              <a:t>La Mujer – Categoría Víctima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85838" y="1402901"/>
            <a:ext cx="9559521" cy="57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7" spc="17">
                <a:solidFill>
                  <a:srgbClr val="000000"/>
                </a:solidFill>
                <a:latin typeface="DM Sans"/>
              </a:rPr>
              <a:t>Datos personales: incluimos los valores posibles para las variables “género” y “Orientación sexual”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90563" y="2543621"/>
            <a:ext cx="9804749" cy="28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6" spc="17">
                <a:solidFill>
                  <a:srgbClr val="000000"/>
                </a:solidFill>
                <a:latin typeface="DM Sans"/>
              </a:rPr>
              <a:t>Factores de Interseccionales de vulnerabilidad</a:t>
            </a:r>
            <a:endParaRPr lang="es-ES" sz="1667" spc="17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071661" y="2000984"/>
            <a:ext cx="9559521" cy="28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7" spc="17" dirty="0" err="1">
                <a:solidFill>
                  <a:srgbClr val="000000"/>
                </a:solidFill>
                <a:latin typeface="DM Sans"/>
              </a:rPr>
              <a:t>Condicion</a:t>
            </a:r>
            <a:r>
              <a:rPr lang="es-ES" sz="1667" spc="17" dirty="0">
                <a:solidFill>
                  <a:srgbClr val="000000"/>
                </a:solidFill>
                <a:latin typeface="DM Sans"/>
              </a:rPr>
              <a:t> Socioeconómica: perfil socio-económico al momento del fallecimiento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1213269" y="1964343"/>
            <a:ext cx="978731" cy="978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9262685" y="1"/>
            <a:ext cx="978731" cy="9787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34537" y="1"/>
            <a:ext cx="978731" cy="9787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 flipH="1">
            <a:off x="11213269" y="1"/>
            <a:ext cx="978731" cy="9787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1213269" y="978732"/>
            <a:ext cx="978731" cy="9787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3708" y="1446725"/>
            <a:ext cx="624337" cy="33089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2137" y="2612175"/>
            <a:ext cx="624337" cy="33089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27027" y="1957463"/>
            <a:ext cx="624337" cy="33089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27027" y="3155451"/>
            <a:ext cx="624337" cy="330899"/>
          </a:xfrm>
          <a:prstGeom prst="rect">
            <a:avLst/>
          </a:prstGeom>
        </p:spPr>
      </p:pic>
      <p:sp>
        <p:nvSpPr>
          <p:cNvPr id="21" name="TextBox 5">
            <a:extLst>
              <a:ext uri="{FF2B5EF4-FFF2-40B4-BE49-F238E27FC236}">
                <a16:creationId xmlns:a16="http://schemas.microsoft.com/office/drawing/2014/main" id="{9C372F6A-294E-01FD-9622-31278FBC2B5E}"/>
              </a:ext>
            </a:extLst>
          </p:cNvPr>
          <p:cNvSpPr txBox="1"/>
          <p:nvPr/>
        </p:nvSpPr>
        <p:spPr>
          <a:xfrm>
            <a:off x="2059503" y="3079836"/>
            <a:ext cx="8664399" cy="57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7" spc="17">
                <a:solidFill>
                  <a:srgbClr val="000000"/>
                </a:solidFill>
                <a:latin typeface="DM Sans"/>
              </a:rPr>
              <a:t>Antecedentes de VG en familia de origen /Antecedentes de VG con exparejas</a:t>
            </a:r>
          </a:p>
          <a:p>
            <a:pPr>
              <a:lnSpc>
                <a:spcPts val="2333"/>
              </a:lnSpc>
            </a:pPr>
            <a:endParaRPr lang="es-ES" sz="1667" spc="17">
              <a:solidFill>
                <a:srgbClr val="000000"/>
              </a:solidFill>
              <a:latin typeface="DM Sans"/>
            </a:endParaRPr>
          </a:p>
        </p:txBody>
      </p:sp>
      <p:pic>
        <p:nvPicPr>
          <p:cNvPr id="22" name="Picture 4">
            <a:extLst>
              <a:ext uri="{FF2B5EF4-FFF2-40B4-BE49-F238E27FC236}">
                <a16:creationId xmlns:a16="http://schemas.microsoft.com/office/drawing/2014/main" id="{D54C9BF3-B751-2D74-BC73-FDB8FC2FC01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633504" y="5556646"/>
            <a:ext cx="5211044" cy="1231109"/>
          </a:xfrm>
          <a:prstGeom prst="rect">
            <a:avLst/>
          </a:prstGeom>
        </p:spPr>
      </p:pic>
      <p:sp>
        <p:nvSpPr>
          <p:cNvPr id="23" name="TextBox 2">
            <a:extLst>
              <a:ext uri="{FF2B5EF4-FFF2-40B4-BE49-F238E27FC236}">
                <a16:creationId xmlns:a16="http://schemas.microsoft.com/office/drawing/2014/main" id="{EC890B7C-08EA-CCFF-CF26-651D7C05E5EE}"/>
              </a:ext>
            </a:extLst>
          </p:cNvPr>
          <p:cNvSpPr txBox="1"/>
          <p:nvPr/>
        </p:nvSpPr>
        <p:spPr>
          <a:xfrm>
            <a:off x="757221" y="3628959"/>
            <a:ext cx="871923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7"/>
              </a:lnSpc>
            </a:pPr>
            <a:r>
              <a:rPr lang="es-ES" sz="3734" dirty="0">
                <a:solidFill>
                  <a:srgbClr val="E85F01"/>
                </a:solidFill>
                <a:latin typeface="DM Sans Bold"/>
              </a:rPr>
              <a:t>El Agresor– Categoría Victimario</a:t>
            </a:r>
          </a:p>
        </p:txBody>
      </p:sp>
      <p:sp>
        <p:nvSpPr>
          <p:cNvPr id="36" name="TextBox 3">
            <a:extLst>
              <a:ext uri="{FF2B5EF4-FFF2-40B4-BE49-F238E27FC236}">
                <a16:creationId xmlns:a16="http://schemas.microsoft.com/office/drawing/2014/main" id="{11492EC3-EF9F-5044-5DAC-78ED0B07DEE2}"/>
              </a:ext>
            </a:extLst>
          </p:cNvPr>
          <p:cNvSpPr txBox="1"/>
          <p:nvPr/>
        </p:nvSpPr>
        <p:spPr>
          <a:xfrm>
            <a:off x="2070948" y="4284753"/>
            <a:ext cx="9559521" cy="57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7" spc="17">
                <a:solidFill>
                  <a:srgbClr val="000000"/>
                </a:solidFill>
                <a:latin typeface="DM Sans"/>
              </a:rPr>
              <a:t>Datos personales: incluimos los valores posibles para las variables “género” y “Orientación sexual”</a:t>
            </a:r>
          </a:p>
        </p:txBody>
      </p:sp>
      <p:sp>
        <p:nvSpPr>
          <p:cNvPr id="37" name="TextBox 4">
            <a:extLst>
              <a:ext uri="{FF2B5EF4-FFF2-40B4-BE49-F238E27FC236}">
                <a16:creationId xmlns:a16="http://schemas.microsoft.com/office/drawing/2014/main" id="{66519FDA-E524-62E6-48BE-231EB4AACCB7}"/>
              </a:ext>
            </a:extLst>
          </p:cNvPr>
          <p:cNvSpPr txBox="1"/>
          <p:nvPr/>
        </p:nvSpPr>
        <p:spPr>
          <a:xfrm>
            <a:off x="2075673" y="5425473"/>
            <a:ext cx="9804749" cy="28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6" spc="17">
                <a:solidFill>
                  <a:srgbClr val="000000"/>
                </a:solidFill>
                <a:latin typeface="DM Sans"/>
              </a:rPr>
              <a:t>Factores de Riesgo</a:t>
            </a:r>
            <a:endParaRPr lang="es-ES" sz="1667" spc="17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38" name="TextBox 6">
            <a:extLst>
              <a:ext uri="{FF2B5EF4-FFF2-40B4-BE49-F238E27FC236}">
                <a16:creationId xmlns:a16="http://schemas.microsoft.com/office/drawing/2014/main" id="{A1071C53-CF71-C44E-7498-EA1A23F89A94}"/>
              </a:ext>
            </a:extLst>
          </p:cNvPr>
          <p:cNvSpPr txBox="1"/>
          <p:nvPr/>
        </p:nvSpPr>
        <p:spPr>
          <a:xfrm>
            <a:off x="2056771" y="4882836"/>
            <a:ext cx="9559521" cy="28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7" spc="17">
                <a:solidFill>
                  <a:srgbClr val="000000"/>
                </a:solidFill>
                <a:latin typeface="DM Sans"/>
              </a:rPr>
              <a:t>Estado de Salud Psico Fisica</a:t>
            </a:r>
          </a:p>
        </p:txBody>
      </p:sp>
      <p:pic>
        <p:nvPicPr>
          <p:cNvPr id="39" name="Picture 13">
            <a:extLst>
              <a:ext uri="{FF2B5EF4-FFF2-40B4-BE49-F238E27FC236}">
                <a16:creationId xmlns:a16="http://schemas.microsoft.com/office/drawing/2014/main" id="{D250D42C-9DF0-C82F-F10C-5879CDBEEF5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8818" y="4328577"/>
            <a:ext cx="624337" cy="330899"/>
          </a:xfrm>
          <a:prstGeom prst="rect">
            <a:avLst/>
          </a:prstGeom>
        </p:spPr>
      </p:pic>
      <p:pic>
        <p:nvPicPr>
          <p:cNvPr id="40" name="Picture 14">
            <a:extLst>
              <a:ext uri="{FF2B5EF4-FFF2-40B4-BE49-F238E27FC236}">
                <a16:creationId xmlns:a16="http://schemas.microsoft.com/office/drawing/2014/main" id="{FCC9930A-5315-C048-D26F-7EBBFB3D8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97247" y="5494027"/>
            <a:ext cx="624337" cy="330899"/>
          </a:xfrm>
          <a:prstGeom prst="rect">
            <a:avLst/>
          </a:prstGeom>
        </p:spPr>
      </p:pic>
      <p:pic>
        <p:nvPicPr>
          <p:cNvPr id="41" name="Picture 15">
            <a:extLst>
              <a:ext uri="{FF2B5EF4-FFF2-40B4-BE49-F238E27FC236}">
                <a16:creationId xmlns:a16="http://schemas.microsoft.com/office/drawing/2014/main" id="{1F531A60-F9A5-43D3-052C-68AA7561C71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2137" y="4839315"/>
            <a:ext cx="624337" cy="330899"/>
          </a:xfrm>
          <a:prstGeom prst="rect">
            <a:avLst/>
          </a:prstGeom>
        </p:spPr>
      </p:pic>
      <p:pic>
        <p:nvPicPr>
          <p:cNvPr id="42" name="Picture 17">
            <a:extLst>
              <a:ext uri="{FF2B5EF4-FFF2-40B4-BE49-F238E27FC236}">
                <a16:creationId xmlns:a16="http://schemas.microsoft.com/office/drawing/2014/main" id="{F92899F3-4FD8-5CBB-F6FA-48FBACD548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2137" y="6037303"/>
            <a:ext cx="624337" cy="330899"/>
          </a:xfrm>
          <a:prstGeom prst="rect">
            <a:avLst/>
          </a:prstGeom>
        </p:spPr>
      </p:pic>
      <p:sp>
        <p:nvSpPr>
          <p:cNvPr id="43" name="TextBox 5">
            <a:extLst>
              <a:ext uri="{FF2B5EF4-FFF2-40B4-BE49-F238E27FC236}">
                <a16:creationId xmlns:a16="http://schemas.microsoft.com/office/drawing/2014/main" id="{FE8BBA4A-B500-F68C-FF4F-869FB333FBA7}"/>
              </a:ext>
            </a:extLst>
          </p:cNvPr>
          <p:cNvSpPr txBox="1"/>
          <p:nvPr/>
        </p:nvSpPr>
        <p:spPr>
          <a:xfrm>
            <a:off x="2044613" y="5961688"/>
            <a:ext cx="8664399" cy="57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n-US" sz="1667" spc="17" dirty="0" err="1">
                <a:solidFill>
                  <a:srgbClr val="000000"/>
                </a:solidFill>
                <a:latin typeface="DM Sans"/>
              </a:rPr>
              <a:t>Antecedentes</a:t>
            </a:r>
            <a:r>
              <a:rPr lang="en-US" sz="1667" spc="17" dirty="0">
                <a:solidFill>
                  <a:srgbClr val="000000"/>
                </a:solidFill>
                <a:latin typeface="DM Sans"/>
              </a:rPr>
              <a:t> de VG</a:t>
            </a:r>
          </a:p>
          <a:p>
            <a:pPr>
              <a:lnSpc>
                <a:spcPts val="2333"/>
              </a:lnSpc>
            </a:pPr>
            <a:endParaRPr lang="en-US" sz="1667" spc="17" dirty="0">
              <a:solidFill>
                <a:srgbClr val="000000"/>
              </a:solidFill>
              <a:latin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946577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37191" y="723900"/>
            <a:ext cx="8667844" cy="525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07"/>
              </a:lnSpc>
            </a:pPr>
            <a:r>
              <a:rPr lang="es-ES" sz="3734" dirty="0">
                <a:solidFill>
                  <a:srgbClr val="E85F01"/>
                </a:solidFill>
                <a:latin typeface="DM Sans Bold"/>
              </a:rPr>
              <a:t>El Vínculo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90563" y="1443130"/>
            <a:ext cx="9559521" cy="28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7" spc="17" dirty="0">
                <a:solidFill>
                  <a:srgbClr val="000000"/>
                </a:solidFill>
                <a:latin typeface="DM Sans"/>
              </a:rPr>
              <a:t>Tipo/Duración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090563" y="4264319"/>
            <a:ext cx="9804749" cy="282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6" spc="17" dirty="0">
                <a:solidFill>
                  <a:srgbClr val="000000"/>
                </a:solidFill>
                <a:latin typeface="DM Sans"/>
              </a:rPr>
              <a:t>Fechas (Agresión o hecho/ Muerte/ Hallazgo)</a:t>
            </a:r>
            <a:endParaRPr lang="es-ES" sz="1667" spc="17" dirty="0">
              <a:solidFill>
                <a:srgbClr val="000000"/>
              </a:solidFill>
              <a:latin typeface="DM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100227" y="3504515"/>
            <a:ext cx="9559521" cy="28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7" spc="17" dirty="0">
                <a:solidFill>
                  <a:srgbClr val="000000"/>
                </a:solidFill>
                <a:latin typeface="DM Sans"/>
              </a:rPr>
              <a:t>Tipificación/ Datos sumario /Sentencia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1213269" y="1964343"/>
            <a:ext cx="978731" cy="97873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V="1">
            <a:off x="9262685" y="1"/>
            <a:ext cx="978731" cy="97873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234537" y="1"/>
            <a:ext cx="978731" cy="97873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 flipH="1">
            <a:off x="11213269" y="1"/>
            <a:ext cx="978731" cy="9787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1213269" y="978732"/>
            <a:ext cx="978731" cy="97873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08593" y="1466219"/>
            <a:ext cx="624337" cy="330899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2137" y="3463229"/>
            <a:ext cx="624337" cy="33089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2137" y="5305435"/>
            <a:ext cx="624337" cy="33089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2137" y="4218882"/>
            <a:ext cx="624337" cy="330899"/>
          </a:xfrm>
          <a:prstGeom prst="rect">
            <a:avLst/>
          </a:prstGeom>
        </p:spPr>
      </p:pic>
      <p:pic>
        <p:nvPicPr>
          <p:cNvPr id="18" name="Picture 16">
            <a:extLst>
              <a:ext uri="{FF2B5EF4-FFF2-40B4-BE49-F238E27FC236}">
                <a16:creationId xmlns:a16="http://schemas.microsoft.com/office/drawing/2014/main" id="{9DB1C2C9-EA8C-55BD-BB9D-B46BE03B2F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27495" y="2027636"/>
            <a:ext cx="624337" cy="330899"/>
          </a:xfrm>
          <a:prstGeom prst="rect">
            <a:avLst/>
          </a:prstGeom>
        </p:spPr>
      </p:pic>
      <p:sp>
        <p:nvSpPr>
          <p:cNvPr id="21" name="TextBox 5">
            <a:extLst>
              <a:ext uri="{FF2B5EF4-FFF2-40B4-BE49-F238E27FC236}">
                <a16:creationId xmlns:a16="http://schemas.microsoft.com/office/drawing/2014/main" id="{9C372F6A-294E-01FD-9622-31278FBC2B5E}"/>
              </a:ext>
            </a:extLst>
          </p:cNvPr>
          <p:cNvSpPr txBox="1"/>
          <p:nvPr/>
        </p:nvSpPr>
        <p:spPr>
          <a:xfrm>
            <a:off x="2109678" y="1974880"/>
            <a:ext cx="8664399" cy="28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7" spc="17">
                <a:solidFill>
                  <a:srgbClr val="000000"/>
                </a:solidFill>
                <a:latin typeface="DM Sans"/>
              </a:rPr>
              <a:t>Antecedentes de VG. Denuncias. Medidas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C58FD2AF-72E3-DC75-DB5E-EF24FCFEE6AF}"/>
              </a:ext>
            </a:extLst>
          </p:cNvPr>
          <p:cNvSpPr txBox="1"/>
          <p:nvPr/>
        </p:nvSpPr>
        <p:spPr>
          <a:xfrm>
            <a:off x="737727" y="2666996"/>
            <a:ext cx="8719235" cy="52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7"/>
              </a:lnSpc>
            </a:pPr>
            <a:r>
              <a:rPr lang="es-ES" sz="3734">
                <a:solidFill>
                  <a:srgbClr val="E85F01"/>
                </a:solidFill>
                <a:latin typeface="DM Sans Bold"/>
              </a:rPr>
              <a:t>El Hecho</a:t>
            </a:r>
          </a:p>
        </p:txBody>
      </p:sp>
      <p:pic>
        <p:nvPicPr>
          <p:cNvPr id="22" name="Picture 16">
            <a:extLst>
              <a:ext uri="{FF2B5EF4-FFF2-40B4-BE49-F238E27FC236}">
                <a16:creationId xmlns:a16="http://schemas.microsoft.com/office/drawing/2014/main" id="{146A1690-9378-9399-DCEC-4C66ACD88B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93540" y="4809086"/>
            <a:ext cx="624337" cy="330899"/>
          </a:xfrm>
          <a:prstGeom prst="rect">
            <a:avLst/>
          </a:prstGeom>
        </p:spPr>
      </p:pic>
      <p:sp>
        <p:nvSpPr>
          <p:cNvPr id="24" name="TextBox 5">
            <a:extLst>
              <a:ext uri="{FF2B5EF4-FFF2-40B4-BE49-F238E27FC236}">
                <a16:creationId xmlns:a16="http://schemas.microsoft.com/office/drawing/2014/main" id="{76CF906E-F8BC-26F9-4EC6-CFBA82A474B2}"/>
              </a:ext>
            </a:extLst>
          </p:cNvPr>
          <p:cNvSpPr txBox="1"/>
          <p:nvPr/>
        </p:nvSpPr>
        <p:spPr>
          <a:xfrm>
            <a:off x="2100227" y="5305435"/>
            <a:ext cx="8664399" cy="28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7" spc="17" dirty="0">
                <a:solidFill>
                  <a:srgbClr val="000000"/>
                </a:solidFill>
                <a:latin typeface="DM Sans"/>
              </a:rPr>
              <a:t>Situación del Agresor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28D5A47E-1533-0686-74E0-7760ED12804D}"/>
              </a:ext>
            </a:extLst>
          </p:cNvPr>
          <p:cNvSpPr txBox="1"/>
          <p:nvPr/>
        </p:nvSpPr>
        <p:spPr>
          <a:xfrm>
            <a:off x="2084313" y="4828594"/>
            <a:ext cx="8664399" cy="282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33"/>
              </a:lnSpc>
            </a:pPr>
            <a:r>
              <a:rPr lang="es-ES" sz="1667" spc="17">
                <a:solidFill>
                  <a:srgbClr val="000000"/>
                </a:solidFill>
                <a:latin typeface="DM Sans"/>
              </a:rPr>
              <a:t>Modalidad/Armas</a:t>
            </a: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97C91B2E-3EBC-2D69-0ACC-1F3DEF4E99D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6633504" y="5556646"/>
            <a:ext cx="5211044" cy="12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67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557360" y="459274"/>
            <a:ext cx="7336725" cy="1025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8"/>
              </a:lnSpc>
            </a:pPr>
            <a:r>
              <a:rPr lang="es-ES" sz="3734" dirty="0">
                <a:solidFill>
                  <a:srgbClr val="E85F01"/>
                </a:solidFill>
                <a:latin typeface="Maven Pro Bold"/>
              </a:rPr>
              <a:t>Muertes resultantes de la Violencia Machista</a:t>
            </a:r>
            <a:endParaRPr lang="en-US" sz="3734" dirty="0">
              <a:solidFill>
                <a:srgbClr val="E85F01"/>
              </a:solidFill>
              <a:latin typeface="Maven Pro Bold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" y="1"/>
            <a:ext cx="978731" cy="97873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" y="1957464"/>
            <a:ext cx="978731" cy="9787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" y="978732"/>
            <a:ext cx="978731" cy="978731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" y="2936195"/>
            <a:ext cx="978731" cy="978731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" y="4893659"/>
            <a:ext cx="978731" cy="97873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" y="5872390"/>
            <a:ext cx="978731" cy="978731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V="1">
            <a:off x="1" y="3914927"/>
            <a:ext cx="978731" cy="978731"/>
          </a:xfrm>
          <a:prstGeom prst="rect">
            <a:avLst/>
          </a:prstGeom>
        </p:spPr>
      </p:pic>
      <p:graphicFrame>
        <p:nvGraphicFramePr>
          <p:cNvPr id="32" name="Marcador de contenido 3">
            <a:extLst>
              <a:ext uri="{FF2B5EF4-FFF2-40B4-BE49-F238E27FC236}">
                <a16:creationId xmlns:a16="http://schemas.microsoft.com/office/drawing/2014/main" id="{0DC605DF-5C6B-137F-9C19-942A1682EA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720011"/>
              </p:ext>
            </p:extLst>
          </p:nvPr>
        </p:nvGraphicFramePr>
        <p:xfrm>
          <a:off x="2184400" y="1619782"/>
          <a:ext cx="9398000" cy="4730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16" name="Picture 4">
            <a:extLst>
              <a:ext uri="{FF2B5EF4-FFF2-40B4-BE49-F238E27FC236}">
                <a16:creationId xmlns:a16="http://schemas.microsoft.com/office/drawing/2014/main" id="{CFA535C9-BD8C-9E00-77F0-E4A3F660F333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6633504" y="5550691"/>
            <a:ext cx="5211044" cy="123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0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ECC5B7F-D0C5-113E-5CA5-C85F13A15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52" y="-53717"/>
            <a:ext cx="10140552" cy="1419086"/>
          </a:xfrm>
          <a:prstGeom prst="rect">
            <a:avLst/>
          </a:prstGeom>
          <a:noFill/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5FC1EA80-579E-C01C-FAA7-EC878A8FB0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028210"/>
            <a:ext cx="9144000" cy="441476"/>
          </a:xfrm>
        </p:spPr>
        <p:txBody>
          <a:bodyPr>
            <a:normAutofit/>
          </a:bodyPr>
          <a:lstStyle/>
          <a:p>
            <a:r>
              <a:rPr lang="es-AR" sz="1800" dirty="0">
                <a:latin typeface="Arial" panose="020B0604020202020204" pitchFamily="34" charset="0"/>
                <a:cs typeface="Arial" panose="020B0604020202020204" pitchFamily="34" charset="0"/>
              </a:rPr>
              <a:t>Registro de Femicidios en la provincia de Córdoba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BC53383-A484-A94F-B20E-EB3756D105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8950934"/>
              </p:ext>
            </p:extLst>
          </p:nvPr>
        </p:nvGraphicFramePr>
        <p:xfrm>
          <a:off x="6672470" y="14696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E5D718A-1B08-23BE-CDAB-564918AACC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1400447"/>
              </p:ext>
            </p:extLst>
          </p:nvPr>
        </p:nvGraphicFramePr>
        <p:xfrm>
          <a:off x="947531" y="146968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EA01F79-4F26-C756-24D6-933175ED3A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411875"/>
              </p:ext>
            </p:extLst>
          </p:nvPr>
        </p:nvGraphicFramePr>
        <p:xfrm>
          <a:off x="8224950" y="4384959"/>
          <a:ext cx="3831204" cy="234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278D654-B9E1-268F-3BD1-91A43786FF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5316118"/>
              </p:ext>
            </p:extLst>
          </p:nvPr>
        </p:nvGraphicFramePr>
        <p:xfrm>
          <a:off x="4864873" y="4384959"/>
          <a:ext cx="4093597" cy="2348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E8F2EDD3-B4F9-5005-F1F0-A7357C958AA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479995"/>
              </p:ext>
            </p:extLst>
          </p:nvPr>
        </p:nvGraphicFramePr>
        <p:xfrm>
          <a:off x="65609" y="4212886"/>
          <a:ext cx="4379170" cy="2645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0764708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690</Words>
  <Application>Microsoft Office PowerPoint</Application>
  <PresentationFormat>Panorámica</PresentationFormat>
  <Paragraphs>93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DM Sans</vt:lpstr>
      <vt:lpstr>DM Sans Bold</vt:lpstr>
      <vt:lpstr>Glacial Indifference</vt:lpstr>
      <vt:lpstr>Glacial Indifference Bold</vt:lpstr>
      <vt:lpstr>Maven Pro 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Gonzalez</dc:creator>
  <cp:lastModifiedBy>Roberto</cp:lastModifiedBy>
  <cp:revision>7</cp:revision>
  <dcterms:created xsi:type="dcterms:W3CDTF">2023-04-09T22:24:07Z</dcterms:created>
  <dcterms:modified xsi:type="dcterms:W3CDTF">2023-07-31T20:05:27Z</dcterms:modified>
</cp:coreProperties>
</file>